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4" r:id="rId1"/>
    <p:sldMasterId id="2147483666" r:id="rId2"/>
    <p:sldMasterId id="2147483678" r:id="rId3"/>
    <p:sldMasterId id="2147483690" r:id="rId4"/>
    <p:sldMasterId id="2147483696" r:id="rId5"/>
  </p:sldMasterIdLst>
  <p:notesMasterIdLst>
    <p:notesMasterId r:id="rId13"/>
  </p:notesMasterIdLst>
  <p:sldIdLst>
    <p:sldId id="264" r:id="rId6"/>
    <p:sldId id="258" r:id="rId7"/>
    <p:sldId id="265" r:id="rId8"/>
    <p:sldId id="259" r:id="rId9"/>
    <p:sldId id="262" r:id="rId10"/>
    <p:sldId id="260" r:id="rId11"/>
    <p:sldId id="263" r:id="rId1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bmk_husna" initials="f" lastIdx="2" clrIdx="0"/>
  <p:cmAuthor id="2" name="fbmk_zalinaKetua JBI" initials="fJ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547"/>
    <a:srgbClr val="00B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5C76FD-2A49-4067-96D2-0B5C27B076B0}" v="88" dt="2022-08-19T02:40:19.982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12" y="60"/>
      </p:cViewPr>
      <p:guideLst>
        <p:guide orient="horz" pos="309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TERI NURASIKIN BINTI  NASARUDIN" userId="470c0cb4-ba65-4067-96b0-f00053ecb03c" providerId="ADAL" clId="{3E5C76FD-2A49-4067-96D2-0B5C27B076B0}"/>
    <pc:docChg chg="undo custSel addSld modSld">
      <pc:chgData name="PUTERI NURASIKIN BINTI  NASARUDIN" userId="470c0cb4-ba65-4067-96b0-f00053ecb03c" providerId="ADAL" clId="{3E5C76FD-2A49-4067-96D2-0B5C27B076B0}" dt="2022-08-19T07:22:33.734" v="911" actId="14734"/>
      <pc:docMkLst>
        <pc:docMk/>
      </pc:docMkLst>
      <pc:sldChg chg="addSp delSp modSp mod">
        <pc:chgData name="PUTERI NURASIKIN BINTI  NASARUDIN" userId="470c0cb4-ba65-4067-96b0-f00053ecb03c" providerId="ADAL" clId="{3E5C76FD-2A49-4067-96D2-0B5C27B076B0}" dt="2022-08-19T07:22:33.734" v="911" actId="14734"/>
        <pc:sldMkLst>
          <pc:docMk/>
          <pc:sldMk cId="0" sldId="258"/>
        </pc:sldMkLst>
        <pc:spChg chg="add del mod">
          <ac:chgData name="PUTERI NURASIKIN BINTI  NASARUDIN" userId="470c0cb4-ba65-4067-96b0-f00053ecb03c" providerId="ADAL" clId="{3E5C76FD-2A49-4067-96D2-0B5C27B076B0}" dt="2022-08-19T00:31:19.305" v="440" actId="478"/>
          <ac:spMkLst>
            <pc:docMk/>
            <pc:sldMk cId="0" sldId="258"/>
            <ac:spMk id="2" creationId="{BA951964-D180-39AC-32E4-58867F43A34D}"/>
          </ac:spMkLst>
        </pc:spChg>
        <pc:spChg chg="mod">
          <ac:chgData name="PUTERI NURASIKIN BINTI  NASARUDIN" userId="470c0cb4-ba65-4067-96b0-f00053ecb03c" providerId="ADAL" clId="{3E5C76FD-2A49-4067-96D2-0B5C27B076B0}" dt="2022-08-16T08:37:42.284" v="0"/>
          <ac:spMkLst>
            <pc:docMk/>
            <pc:sldMk cId="0" sldId="258"/>
            <ac:spMk id="41" creationId="{C678E3FF-39B5-65C8-0331-EA128781AD38}"/>
          </ac:spMkLst>
        </pc:spChg>
        <pc:spChg chg="mod">
          <ac:chgData name="PUTERI NURASIKIN BINTI  NASARUDIN" userId="470c0cb4-ba65-4067-96b0-f00053ecb03c" providerId="ADAL" clId="{3E5C76FD-2A49-4067-96D2-0B5C27B076B0}" dt="2022-08-19T00:19:39.310" v="351" actId="20577"/>
          <ac:spMkLst>
            <pc:docMk/>
            <pc:sldMk cId="0" sldId="258"/>
            <ac:spMk id="42" creationId="{D0D0633A-2714-FD04-E170-59A5D8D3166A}"/>
          </ac:spMkLst>
        </pc:spChg>
        <pc:spChg chg="mod">
          <ac:chgData name="PUTERI NURASIKIN BINTI  NASARUDIN" userId="470c0cb4-ba65-4067-96b0-f00053ecb03c" providerId="ADAL" clId="{3E5C76FD-2A49-4067-96D2-0B5C27B076B0}" dt="2022-08-16T08:37:42.284" v="0"/>
          <ac:spMkLst>
            <pc:docMk/>
            <pc:sldMk cId="0" sldId="258"/>
            <ac:spMk id="43" creationId="{0B5DEBDC-D087-F5D8-0498-B760BF9E7D50}"/>
          </ac:spMkLst>
        </pc:spChg>
        <pc:spChg chg="mod">
          <ac:chgData name="PUTERI NURASIKIN BINTI  NASARUDIN" userId="470c0cb4-ba65-4067-96b0-f00053ecb03c" providerId="ADAL" clId="{3E5C76FD-2A49-4067-96D2-0B5C27B076B0}" dt="2022-08-16T08:38:35.363" v="4" actId="20577"/>
          <ac:spMkLst>
            <pc:docMk/>
            <pc:sldMk cId="0" sldId="258"/>
            <ac:spMk id="44" creationId="{4FBF591D-15B2-BB2A-38C4-DAD476CD09DE}"/>
          </ac:spMkLst>
        </pc:spChg>
        <pc:spChg chg="mod">
          <ac:chgData name="PUTERI NURASIKIN BINTI  NASARUDIN" userId="470c0cb4-ba65-4067-96b0-f00053ecb03c" providerId="ADAL" clId="{3E5C76FD-2A49-4067-96D2-0B5C27B076B0}" dt="2022-08-16T08:37:42.284" v="0"/>
          <ac:spMkLst>
            <pc:docMk/>
            <pc:sldMk cId="0" sldId="258"/>
            <ac:spMk id="45" creationId="{8F6C736A-5432-51EE-16D2-3029861C8CBE}"/>
          </ac:spMkLst>
        </pc:spChg>
        <pc:spChg chg="mod">
          <ac:chgData name="PUTERI NURASIKIN BINTI  NASARUDIN" userId="470c0cb4-ba65-4067-96b0-f00053ecb03c" providerId="ADAL" clId="{3E5C76FD-2A49-4067-96D2-0B5C27B076B0}" dt="2022-08-16T08:48:27.663" v="12" actId="20577"/>
          <ac:spMkLst>
            <pc:docMk/>
            <pc:sldMk cId="0" sldId="258"/>
            <ac:spMk id="46" creationId="{1B9DADA4-51EE-B7D5-2447-520D096ECD12}"/>
          </ac:spMkLst>
        </pc:spChg>
        <pc:spChg chg="mod">
          <ac:chgData name="PUTERI NURASIKIN BINTI  NASARUDIN" userId="470c0cb4-ba65-4067-96b0-f00053ecb03c" providerId="ADAL" clId="{3E5C76FD-2A49-4067-96D2-0B5C27B076B0}" dt="2022-08-19T00:24:41.799" v="387" actId="20577"/>
          <ac:spMkLst>
            <pc:docMk/>
            <pc:sldMk cId="0" sldId="258"/>
            <ac:spMk id="47" creationId="{6BA24FF8-F7E2-B025-0F77-66BDB747D67D}"/>
          </ac:spMkLst>
        </pc:spChg>
        <pc:spChg chg="mod">
          <ac:chgData name="PUTERI NURASIKIN BINTI  NASARUDIN" userId="470c0cb4-ba65-4067-96b0-f00053ecb03c" providerId="ADAL" clId="{3E5C76FD-2A49-4067-96D2-0B5C27B076B0}" dt="2022-08-16T08:37:42.284" v="0"/>
          <ac:spMkLst>
            <pc:docMk/>
            <pc:sldMk cId="0" sldId="258"/>
            <ac:spMk id="48" creationId="{B1026924-6D95-0F97-F2D4-78E9FEEC607B}"/>
          </ac:spMkLst>
        </pc:spChg>
        <pc:grpChg chg="del">
          <ac:chgData name="PUTERI NURASIKIN BINTI  NASARUDIN" userId="470c0cb4-ba65-4067-96b0-f00053ecb03c" providerId="ADAL" clId="{3E5C76FD-2A49-4067-96D2-0B5C27B076B0}" dt="2022-08-16T08:49:01.522" v="13" actId="478"/>
          <ac:grpSpMkLst>
            <pc:docMk/>
            <pc:sldMk cId="0" sldId="258"/>
            <ac:grpSpMk id="19" creationId="{7956F0A5-3225-4EA1-B975-B22777D14462}"/>
          </ac:grpSpMkLst>
        </pc:grpChg>
        <pc:grpChg chg="add mod">
          <ac:chgData name="PUTERI NURASIKIN BINTI  NASARUDIN" userId="470c0cb4-ba65-4067-96b0-f00053ecb03c" providerId="ADAL" clId="{3E5C76FD-2A49-4067-96D2-0B5C27B076B0}" dt="2022-08-16T08:49:11.131" v="14" actId="1076"/>
          <ac:grpSpMkLst>
            <pc:docMk/>
            <pc:sldMk cId="0" sldId="258"/>
            <ac:grpSpMk id="38" creationId="{1E7093A7-6680-929E-A5F4-513F1132FC42}"/>
          </ac:grpSpMkLst>
        </pc:grpChg>
        <pc:graphicFrameChg chg="modGraphic">
          <ac:chgData name="PUTERI NURASIKIN BINTI  NASARUDIN" userId="470c0cb4-ba65-4067-96b0-f00053ecb03c" providerId="ADAL" clId="{3E5C76FD-2A49-4067-96D2-0B5C27B076B0}" dt="2022-08-19T07:22:33.734" v="911" actId="14734"/>
          <ac:graphicFrameMkLst>
            <pc:docMk/>
            <pc:sldMk cId="0" sldId="258"/>
            <ac:graphicFrameMk id="20" creationId="{00000000-0000-0000-0000-000000000000}"/>
          </ac:graphicFrameMkLst>
        </pc:graphicFrameChg>
      </pc:sldChg>
      <pc:sldChg chg="addSp delSp modSp mod">
        <pc:chgData name="PUTERI NURASIKIN BINTI  NASARUDIN" userId="470c0cb4-ba65-4067-96b0-f00053ecb03c" providerId="ADAL" clId="{3E5C76FD-2A49-4067-96D2-0B5C27B076B0}" dt="2022-08-19T00:30:49.568" v="439" actId="255"/>
        <pc:sldMkLst>
          <pc:docMk/>
          <pc:sldMk cId="0" sldId="259"/>
        </pc:sldMkLst>
        <pc:spChg chg="mod">
          <ac:chgData name="PUTERI NURASIKIN BINTI  NASARUDIN" userId="470c0cb4-ba65-4067-96b0-f00053ecb03c" providerId="ADAL" clId="{3E5C76FD-2A49-4067-96D2-0B5C27B076B0}" dt="2022-08-17T08:46:54.050" v="313" actId="1076"/>
          <ac:spMkLst>
            <pc:docMk/>
            <pc:sldMk cId="0" sldId="259"/>
            <ac:spMk id="17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8:46:42.504" v="309" actId="1076"/>
          <ac:spMkLst>
            <pc:docMk/>
            <pc:sldMk cId="0" sldId="259"/>
            <ac:spMk id="19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8:46:54.050" v="313" actId="1076"/>
          <ac:spMkLst>
            <pc:docMk/>
            <pc:sldMk cId="0" sldId="259"/>
            <ac:spMk id="24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2:07:39.768" v="42"/>
          <ac:spMkLst>
            <pc:docMk/>
            <pc:sldMk cId="0" sldId="259"/>
            <ac:spMk id="35" creationId="{178D714C-6030-D4C1-B115-676AA551DF7F}"/>
          </ac:spMkLst>
        </pc:spChg>
        <pc:spChg chg="mod">
          <ac:chgData name="PUTERI NURASIKIN BINTI  NASARUDIN" userId="470c0cb4-ba65-4067-96b0-f00053ecb03c" providerId="ADAL" clId="{3E5C76FD-2A49-4067-96D2-0B5C27B076B0}" dt="2022-08-19T00:25:24.357" v="390" actId="14100"/>
          <ac:spMkLst>
            <pc:docMk/>
            <pc:sldMk cId="0" sldId="259"/>
            <ac:spMk id="36" creationId="{59AE0953-3799-89E6-9889-01028AEDDD4C}"/>
          </ac:spMkLst>
        </pc:spChg>
        <pc:spChg chg="mod">
          <ac:chgData name="PUTERI NURASIKIN BINTI  NASARUDIN" userId="470c0cb4-ba65-4067-96b0-f00053ecb03c" providerId="ADAL" clId="{3E5C76FD-2A49-4067-96D2-0B5C27B076B0}" dt="2022-08-19T00:28:29.414" v="430" actId="122"/>
          <ac:spMkLst>
            <pc:docMk/>
            <pc:sldMk cId="0" sldId="259"/>
            <ac:spMk id="37" creationId="{9F936BF8-63BA-DA27-C4C6-A63BFDC3FACA}"/>
          </ac:spMkLst>
        </pc:spChg>
        <pc:spChg chg="mod">
          <ac:chgData name="PUTERI NURASIKIN BINTI  NASARUDIN" userId="470c0cb4-ba65-4067-96b0-f00053ecb03c" providerId="ADAL" clId="{3E5C76FD-2A49-4067-96D2-0B5C27B076B0}" dt="2022-08-19T00:30:28.690" v="437" actId="14100"/>
          <ac:spMkLst>
            <pc:docMk/>
            <pc:sldMk cId="0" sldId="259"/>
            <ac:spMk id="38" creationId="{BF3281EA-94AF-2EDB-8C88-42E07E0A5619}"/>
          </ac:spMkLst>
        </pc:spChg>
        <pc:spChg chg="del mod">
          <ac:chgData name="PUTERI NURASIKIN BINTI  NASARUDIN" userId="470c0cb4-ba65-4067-96b0-f00053ecb03c" providerId="ADAL" clId="{3E5C76FD-2A49-4067-96D2-0B5C27B076B0}" dt="2022-08-19T00:30:20.501" v="433" actId="478"/>
          <ac:spMkLst>
            <pc:docMk/>
            <pc:sldMk cId="0" sldId="259"/>
            <ac:spMk id="39" creationId="{9A08B7A0-7D53-96F8-2FD8-2D50F33F8752}"/>
          </ac:spMkLst>
        </pc:spChg>
        <pc:spChg chg="mod">
          <ac:chgData name="PUTERI NURASIKIN BINTI  NASARUDIN" userId="470c0cb4-ba65-4067-96b0-f00053ecb03c" providerId="ADAL" clId="{3E5C76FD-2A49-4067-96D2-0B5C27B076B0}" dt="2022-08-19T00:30:49.568" v="439" actId="255"/>
          <ac:spMkLst>
            <pc:docMk/>
            <pc:sldMk cId="0" sldId="259"/>
            <ac:spMk id="40" creationId="{EE1FB0A4-C5F7-9127-68C8-6D8FE1BEB621}"/>
          </ac:spMkLst>
        </pc:spChg>
        <pc:spChg chg="mod">
          <ac:chgData name="PUTERI NURASIKIN BINTI  NASARUDIN" userId="470c0cb4-ba65-4067-96b0-f00053ecb03c" providerId="ADAL" clId="{3E5C76FD-2A49-4067-96D2-0B5C27B076B0}" dt="2022-08-19T00:30:41.284" v="438" actId="255"/>
          <ac:spMkLst>
            <pc:docMk/>
            <pc:sldMk cId="0" sldId="259"/>
            <ac:spMk id="41" creationId="{4286EF9B-C8FF-2F96-BF6E-C1B98F15BFD7}"/>
          </ac:spMkLst>
        </pc:spChg>
        <pc:spChg chg="mod">
          <ac:chgData name="PUTERI NURASIKIN BINTI  NASARUDIN" userId="470c0cb4-ba65-4067-96b0-f00053ecb03c" providerId="ADAL" clId="{3E5C76FD-2A49-4067-96D2-0B5C27B076B0}" dt="2022-08-17T02:07:39.768" v="42"/>
          <ac:spMkLst>
            <pc:docMk/>
            <pc:sldMk cId="0" sldId="259"/>
            <ac:spMk id="42" creationId="{C1C1629A-95AB-DCE6-7C5F-5E17ADD09E60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44" creationId="{5A3C5335-56F9-E088-A77F-92F8044D36DB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45" creationId="{9D42D0AE-1C5E-6C31-ACB3-832CB2E42D87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46" creationId="{524CA602-285F-9A9F-0BC2-6F3FDA1A67D3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47" creationId="{32BACE41-4ADB-C887-D8EC-5159A8B8E167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48" creationId="{934F386A-2522-D707-84C1-14B147DC660B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49" creationId="{4FA02D74-67EA-CD9E-29CE-C27CD283ABA5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50" creationId="{1AADF4A2-5F13-1E6D-E6EA-D216329890F4}"/>
          </ac:spMkLst>
        </pc:spChg>
        <pc:spChg chg="mod">
          <ac:chgData name="PUTERI NURASIKIN BINTI  NASARUDIN" userId="470c0cb4-ba65-4067-96b0-f00053ecb03c" providerId="ADAL" clId="{3E5C76FD-2A49-4067-96D2-0B5C27B076B0}" dt="2022-08-17T06:44:56.641" v="283"/>
          <ac:spMkLst>
            <pc:docMk/>
            <pc:sldMk cId="0" sldId="259"/>
            <ac:spMk id="61" creationId="{A912BA89-1FF3-1A29-A49D-A5162EB06BFA}"/>
          </ac:spMkLst>
        </pc:spChg>
        <pc:spChg chg="add del mod">
          <ac:chgData name="PUTERI NURASIKIN BINTI  NASARUDIN" userId="470c0cb4-ba65-4067-96b0-f00053ecb03c" providerId="ADAL" clId="{3E5C76FD-2A49-4067-96D2-0B5C27B076B0}" dt="2022-08-19T00:23:54.042" v="381" actId="478"/>
          <ac:spMkLst>
            <pc:docMk/>
            <pc:sldMk cId="0" sldId="259"/>
            <ac:spMk id="62" creationId="{AD195B81-7630-1059-7AEA-C7568B5FE1ED}"/>
          </ac:spMkLst>
        </pc:spChg>
        <pc:grpChg chg="mod">
          <ac:chgData name="PUTERI NURASIKIN BINTI  NASARUDIN" userId="470c0cb4-ba65-4067-96b0-f00053ecb03c" providerId="ADAL" clId="{3E5C76FD-2A49-4067-96D2-0B5C27B076B0}" dt="2022-08-17T08:46:45.144" v="310" actId="1076"/>
          <ac:grpSpMkLst>
            <pc:docMk/>
            <pc:sldMk cId="0" sldId="259"/>
            <ac:grpSpMk id="11" creationId="{86D49F7B-4231-418B-88D3-2ACCE97B4E43}"/>
          </ac:grpSpMkLst>
        </pc:grpChg>
        <pc:grpChg chg="add mod">
          <ac:chgData name="PUTERI NURASIKIN BINTI  NASARUDIN" userId="470c0cb4-ba65-4067-96b0-f00053ecb03c" providerId="ADAL" clId="{3E5C76FD-2A49-4067-96D2-0B5C27B076B0}" dt="2022-08-17T02:08:32.156" v="45" actId="1076"/>
          <ac:grpSpMkLst>
            <pc:docMk/>
            <pc:sldMk cId="0" sldId="259"/>
            <ac:grpSpMk id="33" creationId="{1B049728-6D9E-42AF-A327-635F7B2E2B6B}"/>
          </ac:grpSpMkLst>
        </pc:grpChg>
        <pc:grpChg chg="add del mod">
          <ac:chgData name="PUTERI NURASIKIN BINTI  NASARUDIN" userId="470c0cb4-ba65-4067-96b0-f00053ecb03c" providerId="ADAL" clId="{3E5C76FD-2A49-4067-96D2-0B5C27B076B0}" dt="2022-08-17T06:45:17.710" v="285" actId="478"/>
          <ac:grpSpMkLst>
            <pc:docMk/>
            <pc:sldMk cId="0" sldId="259"/>
            <ac:grpSpMk id="43" creationId="{6CC44ACB-A72F-480A-0A23-DADDE5808CE0}"/>
          </ac:grpSpMkLst>
        </pc:grpChg>
        <pc:grpChg chg="del">
          <ac:chgData name="PUTERI NURASIKIN BINTI  NASARUDIN" userId="470c0cb4-ba65-4067-96b0-f00053ecb03c" providerId="ADAL" clId="{3E5C76FD-2A49-4067-96D2-0B5C27B076B0}" dt="2022-08-17T02:08:26.734" v="44" actId="478"/>
          <ac:grpSpMkLst>
            <pc:docMk/>
            <pc:sldMk cId="0" sldId="259"/>
            <ac:grpSpMk id="51" creationId="{B8CFD73A-3318-4D1A-872F-929D4A943D4D}"/>
          </ac:grpSpMkLst>
        </pc:grpChg>
        <pc:graphicFrameChg chg="mod modGraphic">
          <ac:chgData name="PUTERI NURASIKIN BINTI  NASARUDIN" userId="470c0cb4-ba65-4067-96b0-f00053ecb03c" providerId="ADAL" clId="{3E5C76FD-2A49-4067-96D2-0B5C27B076B0}" dt="2022-08-17T08:46:42.504" v="309" actId="1076"/>
          <ac:graphicFrameMkLst>
            <pc:docMk/>
            <pc:sldMk cId="0" sldId="259"/>
            <ac:graphicFrameMk id="23" creationId="{00000000-0000-0000-0000-000000000000}"/>
          </ac:graphicFrameMkLst>
        </pc:graphicFrameChg>
      </pc:sldChg>
      <pc:sldChg chg="addSp delSp modSp mod">
        <pc:chgData name="PUTERI NURASIKIN BINTI  NASARUDIN" userId="470c0cb4-ba65-4067-96b0-f00053ecb03c" providerId="ADAL" clId="{3E5C76FD-2A49-4067-96D2-0B5C27B076B0}" dt="2022-08-17T08:33:30.819" v="293" actId="1076"/>
        <pc:sldMkLst>
          <pc:docMk/>
          <pc:sldMk cId="0" sldId="260"/>
        </pc:sldMkLst>
        <pc:spChg chg="del">
          <ac:chgData name="PUTERI NURASIKIN BINTI  NASARUDIN" userId="470c0cb4-ba65-4067-96b0-f00053ecb03c" providerId="ADAL" clId="{3E5C76FD-2A49-4067-96D2-0B5C27B076B0}" dt="2022-08-17T06:37:22.804" v="215" actId="478"/>
          <ac:spMkLst>
            <pc:docMk/>
            <pc:sldMk cId="0" sldId="260"/>
            <ac:spMk id="3" creationId="{00000000-0000-0000-0000-000000000000}"/>
          </ac:spMkLst>
        </pc:spChg>
        <pc:spChg chg="del">
          <ac:chgData name="PUTERI NURASIKIN BINTI  NASARUDIN" userId="470c0cb4-ba65-4067-96b0-f00053ecb03c" providerId="ADAL" clId="{3E5C76FD-2A49-4067-96D2-0B5C27B076B0}" dt="2022-08-17T06:37:20.971" v="214" actId="478"/>
          <ac:spMkLst>
            <pc:docMk/>
            <pc:sldMk cId="0" sldId="260"/>
            <ac:spMk id="4" creationId="{00000000-0000-0000-0000-000000000000}"/>
          </ac:spMkLst>
        </pc:spChg>
        <pc:spChg chg="del mod">
          <ac:chgData name="PUTERI NURASIKIN BINTI  NASARUDIN" userId="470c0cb4-ba65-4067-96b0-f00053ecb03c" providerId="ADAL" clId="{3E5C76FD-2A49-4067-96D2-0B5C27B076B0}" dt="2022-08-17T06:37:08.048" v="213" actId="478"/>
          <ac:spMkLst>
            <pc:docMk/>
            <pc:sldMk cId="0" sldId="260"/>
            <ac:spMk id="15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08:20.477" v="62" actId="20577"/>
          <ac:spMkLst>
            <pc:docMk/>
            <pc:sldMk cId="0" sldId="260"/>
            <ac:spMk id="20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22:40.669" v="197" actId="20577"/>
          <ac:spMkLst>
            <pc:docMk/>
            <pc:sldMk cId="0" sldId="260"/>
            <ac:spMk id="21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08:43.258" v="64" actId="20577"/>
          <ac:spMkLst>
            <pc:docMk/>
            <pc:sldMk cId="0" sldId="260"/>
            <ac:spMk id="23" creationId="{00000000-0000-0000-0000-000000000000}"/>
          </ac:spMkLst>
        </pc:spChg>
        <pc:spChg chg="del">
          <ac:chgData name="PUTERI NURASIKIN BINTI  NASARUDIN" userId="470c0cb4-ba65-4067-96b0-f00053ecb03c" providerId="ADAL" clId="{3E5C76FD-2A49-4067-96D2-0B5C27B076B0}" dt="2022-08-17T06:20:10.183" v="179" actId="478"/>
          <ac:spMkLst>
            <pc:docMk/>
            <pc:sldMk cId="0" sldId="260"/>
            <ac:spMk id="25" creationId="{00000000-0000-0000-0000-000000000000}"/>
          </ac:spMkLst>
        </pc:spChg>
        <pc:spChg chg="del mod">
          <ac:chgData name="PUTERI NURASIKIN BINTI  NASARUDIN" userId="470c0cb4-ba65-4067-96b0-f00053ecb03c" providerId="ADAL" clId="{3E5C76FD-2A49-4067-96D2-0B5C27B076B0}" dt="2022-08-17T06:20:13.981" v="181" actId="478"/>
          <ac:spMkLst>
            <pc:docMk/>
            <pc:sldMk cId="0" sldId="260"/>
            <ac:spMk id="26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8:33:30.819" v="293" actId="1076"/>
          <ac:spMkLst>
            <pc:docMk/>
            <pc:sldMk cId="0" sldId="260"/>
            <ac:spMk id="28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07:59.929" v="58" actId="20577"/>
          <ac:spMkLst>
            <pc:docMk/>
            <pc:sldMk cId="0" sldId="260"/>
            <ac:spMk id="32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43:18.109" v="268" actId="20577"/>
          <ac:spMkLst>
            <pc:docMk/>
            <pc:sldMk cId="0" sldId="260"/>
            <ac:spMk id="35" creationId="{00000000-0000-0000-0000-000000000000}"/>
          </ac:spMkLst>
        </pc:spChg>
        <pc:spChg chg="add mod">
          <ac:chgData name="PUTERI NURASIKIN BINTI  NASARUDIN" userId="470c0cb4-ba65-4067-96b0-f00053ecb03c" providerId="ADAL" clId="{3E5C76FD-2A49-4067-96D2-0B5C27B076B0}" dt="2022-08-17T06:20:11.527" v="180"/>
          <ac:spMkLst>
            <pc:docMk/>
            <pc:sldMk cId="0" sldId="260"/>
            <ac:spMk id="36" creationId="{A5B7F623-E978-2692-1127-0AAE985344ED}"/>
          </ac:spMkLst>
        </pc:spChg>
        <pc:spChg chg="add mod">
          <ac:chgData name="PUTERI NURASIKIN BINTI  NASARUDIN" userId="470c0cb4-ba65-4067-96b0-f00053ecb03c" providerId="ADAL" clId="{3E5C76FD-2A49-4067-96D2-0B5C27B076B0}" dt="2022-08-17T06:39:25.252" v="251" actId="1038"/>
          <ac:spMkLst>
            <pc:docMk/>
            <pc:sldMk cId="0" sldId="260"/>
            <ac:spMk id="37" creationId="{FE1A21A2-DAD6-F0CB-1FA8-242B300B956F}"/>
          </ac:spMkLst>
        </pc:spChg>
        <pc:spChg chg="mod">
          <ac:chgData name="PUTERI NURASIKIN BINTI  NASARUDIN" userId="470c0cb4-ba65-4067-96b0-f00053ecb03c" providerId="ADAL" clId="{3E5C76FD-2A49-4067-96D2-0B5C27B076B0}" dt="2022-08-17T06:22:32.351" v="195"/>
          <ac:spMkLst>
            <pc:docMk/>
            <pc:sldMk cId="0" sldId="260"/>
            <ac:spMk id="39" creationId="{DFFDE3DD-8C5B-AEA4-B305-1D20AF1EDF48}"/>
          </ac:spMkLst>
        </pc:spChg>
        <pc:spChg chg="mod">
          <ac:chgData name="PUTERI NURASIKIN BINTI  NASARUDIN" userId="470c0cb4-ba65-4067-96b0-f00053ecb03c" providerId="ADAL" clId="{3E5C76FD-2A49-4067-96D2-0B5C27B076B0}" dt="2022-08-17T06:22:32.351" v="195"/>
          <ac:spMkLst>
            <pc:docMk/>
            <pc:sldMk cId="0" sldId="260"/>
            <ac:spMk id="40" creationId="{44E56EE4-38BB-20F5-5CD5-63322336E6C7}"/>
          </ac:spMkLst>
        </pc:spChg>
        <pc:spChg chg="mod">
          <ac:chgData name="PUTERI NURASIKIN BINTI  NASARUDIN" userId="470c0cb4-ba65-4067-96b0-f00053ecb03c" providerId="ADAL" clId="{3E5C76FD-2A49-4067-96D2-0B5C27B076B0}" dt="2022-08-17T06:22:32.351" v="195"/>
          <ac:spMkLst>
            <pc:docMk/>
            <pc:sldMk cId="0" sldId="260"/>
            <ac:spMk id="41" creationId="{C336BED6-22AA-7E81-F43A-474396ECAA88}"/>
          </ac:spMkLst>
        </pc:spChg>
        <pc:spChg chg="mod">
          <ac:chgData name="PUTERI NURASIKIN BINTI  NASARUDIN" userId="470c0cb4-ba65-4067-96b0-f00053ecb03c" providerId="ADAL" clId="{3E5C76FD-2A49-4067-96D2-0B5C27B076B0}" dt="2022-08-17T06:22:32.351" v="195"/>
          <ac:spMkLst>
            <pc:docMk/>
            <pc:sldMk cId="0" sldId="260"/>
            <ac:spMk id="42" creationId="{AFB75129-A48C-A1D9-CA5B-B3A1219D00FC}"/>
          </ac:spMkLst>
        </pc:spChg>
        <pc:grpChg chg="del">
          <ac:chgData name="PUTERI NURASIKIN BINTI  NASARUDIN" userId="470c0cb4-ba65-4067-96b0-f00053ecb03c" providerId="ADAL" clId="{3E5C76FD-2A49-4067-96D2-0B5C27B076B0}" dt="2022-08-17T06:22:42.169" v="198" actId="478"/>
          <ac:grpSpMkLst>
            <pc:docMk/>
            <pc:sldMk cId="0" sldId="260"/>
            <ac:grpSpMk id="6" creationId="{B682AE0F-C3CA-9717-1DE7-61D01E57779B}"/>
          </ac:grpSpMkLst>
        </pc:grpChg>
        <pc:grpChg chg="add mod">
          <ac:chgData name="PUTERI NURASIKIN BINTI  NASARUDIN" userId="470c0cb4-ba65-4067-96b0-f00053ecb03c" providerId="ADAL" clId="{3E5C76FD-2A49-4067-96D2-0B5C27B076B0}" dt="2022-08-17T06:39:25.252" v="251" actId="1038"/>
          <ac:grpSpMkLst>
            <pc:docMk/>
            <pc:sldMk cId="0" sldId="260"/>
            <ac:grpSpMk id="38" creationId="{C86EB4ED-D304-C274-155B-1BF898ABB53F}"/>
          </ac:grpSpMkLst>
        </pc:grpChg>
        <pc:graphicFrameChg chg="modGraphic">
          <ac:chgData name="PUTERI NURASIKIN BINTI  NASARUDIN" userId="470c0cb4-ba65-4067-96b0-f00053ecb03c" providerId="ADAL" clId="{3E5C76FD-2A49-4067-96D2-0B5C27B076B0}" dt="2022-08-17T06:40:39.537" v="254" actId="255"/>
          <ac:graphicFrameMkLst>
            <pc:docMk/>
            <pc:sldMk cId="0" sldId="260"/>
            <ac:graphicFrameMk id="11" creationId="{00000000-0000-0000-0000-000000000000}"/>
          </ac:graphicFrameMkLst>
        </pc:graphicFrameChg>
      </pc:sldChg>
      <pc:sldChg chg="addSp delSp modSp mod">
        <pc:chgData name="PUTERI NURASIKIN BINTI  NASARUDIN" userId="470c0cb4-ba65-4067-96b0-f00053ecb03c" providerId="ADAL" clId="{3E5C76FD-2A49-4067-96D2-0B5C27B076B0}" dt="2022-08-19T02:01:54.573" v="442" actId="22"/>
        <pc:sldMkLst>
          <pc:docMk/>
          <pc:sldMk cId="0" sldId="262"/>
        </pc:sldMkLst>
        <pc:spChg chg="add del mod">
          <ac:chgData name="PUTERI NURASIKIN BINTI  NASARUDIN" userId="470c0cb4-ba65-4067-96b0-f00053ecb03c" providerId="ADAL" clId="{3E5C76FD-2A49-4067-96D2-0B5C27B076B0}" dt="2022-08-17T02:10:03.517" v="48" actId="478"/>
          <ac:spMkLst>
            <pc:docMk/>
            <pc:sldMk cId="0" sldId="262"/>
            <ac:spMk id="30" creationId="{62F41919-BFB5-0265-957A-ED2132BCAAB3}"/>
          </ac:spMkLst>
        </pc:spChg>
        <pc:spChg chg="add del">
          <ac:chgData name="PUTERI NURASIKIN BINTI  NASARUDIN" userId="470c0cb4-ba65-4067-96b0-f00053ecb03c" providerId="ADAL" clId="{3E5C76FD-2A49-4067-96D2-0B5C27B076B0}" dt="2022-08-19T02:01:54.573" v="442" actId="22"/>
          <ac:spMkLst>
            <pc:docMk/>
            <pc:sldMk cId="0" sldId="262"/>
            <ac:spMk id="30" creationId="{7BA9DA8E-DF4C-341F-9AF6-62F77BA42AA1}"/>
          </ac:spMkLst>
        </pc:spChg>
        <pc:spChg chg="add del mod">
          <ac:chgData name="PUTERI NURASIKIN BINTI  NASARUDIN" userId="470c0cb4-ba65-4067-96b0-f00053ecb03c" providerId="ADAL" clId="{3E5C76FD-2A49-4067-96D2-0B5C27B076B0}" dt="2022-08-19T00:23:50.183" v="380" actId="478"/>
          <ac:spMkLst>
            <pc:docMk/>
            <pc:sldMk cId="0" sldId="262"/>
            <ac:spMk id="32" creationId="{8ADD6C1F-D5D4-4681-3512-55921E7F2870}"/>
          </ac:spMkLst>
        </pc:spChg>
        <pc:spChg chg="mod">
          <ac:chgData name="PUTERI NURASIKIN BINTI  NASARUDIN" userId="470c0cb4-ba65-4067-96b0-f00053ecb03c" providerId="ADAL" clId="{3E5C76FD-2A49-4067-96D2-0B5C27B076B0}" dt="2022-08-17T08:48:17.459" v="324" actId="20577"/>
          <ac:spMkLst>
            <pc:docMk/>
            <pc:sldMk cId="0" sldId="262"/>
            <ac:spMk id="34" creationId="{F539E7F3-FDC3-C613-FBC8-8FA01862A086}"/>
          </ac:spMkLst>
        </pc:spChg>
        <pc:spChg chg="mod">
          <ac:chgData name="PUTERI NURASIKIN BINTI  NASARUDIN" userId="470c0cb4-ba65-4067-96b0-f00053ecb03c" providerId="ADAL" clId="{3E5C76FD-2A49-4067-96D2-0B5C27B076B0}" dt="2022-08-17T08:47:40.379" v="314"/>
          <ac:spMkLst>
            <pc:docMk/>
            <pc:sldMk cId="0" sldId="262"/>
            <ac:spMk id="35" creationId="{8B04A7CE-66AE-455C-CD41-0C209071022C}"/>
          </ac:spMkLst>
        </pc:spChg>
        <pc:spChg chg="mod">
          <ac:chgData name="PUTERI NURASIKIN BINTI  NASARUDIN" userId="470c0cb4-ba65-4067-96b0-f00053ecb03c" providerId="ADAL" clId="{3E5C76FD-2A49-4067-96D2-0B5C27B076B0}" dt="2022-08-17T08:47:40.379" v="314"/>
          <ac:spMkLst>
            <pc:docMk/>
            <pc:sldMk cId="0" sldId="262"/>
            <ac:spMk id="36" creationId="{0D94B7A8-7C07-607D-F9C3-82F9E7D929E7}"/>
          </ac:spMkLst>
        </pc:spChg>
        <pc:spChg chg="mod">
          <ac:chgData name="PUTERI NURASIKIN BINTI  NASARUDIN" userId="470c0cb4-ba65-4067-96b0-f00053ecb03c" providerId="ADAL" clId="{3E5C76FD-2A49-4067-96D2-0B5C27B076B0}" dt="2022-08-17T08:48:16.240" v="321" actId="1076"/>
          <ac:spMkLst>
            <pc:docMk/>
            <pc:sldMk cId="0" sldId="262"/>
            <ac:spMk id="37" creationId="{B8884638-9A04-7543-7618-EDC72FCE27AD}"/>
          </ac:spMkLst>
        </pc:spChg>
        <pc:spChg chg="mod">
          <ac:chgData name="PUTERI NURASIKIN BINTI  NASARUDIN" userId="470c0cb4-ba65-4067-96b0-f00053ecb03c" providerId="ADAL" clId="{3E5C76FD-2A49-4067-96D2-0B5C27B076B0}" dt="2022-08-17T08:47:40.379" v="314"/>
          <ac:spMkLst>
            <pc:docMk/>
            <pc:sldMk cId="0" sldId="262"/>
            <ac:spMk id="38" creationId="{42C0798F-7315-9C19-E977-5B7987273088}"/>
          </ac:spMkLst>
        </pc:spChg>
        <pc:spChg chg="mod">
          <ac:chgData name="PUTERI NURASIKIN BINTI  NASARUDIN" userId="470c0cb4-ba65-4067-96b0-f00053ecb03c" providerId="ADAL" clId="{3E5C76FD-2A49-4067-96D2-0B5C27B076B0}" dt="2022-08-17T08:47:40.379" v="314"/>
          <ac:spMkLst>
            <pc:docMk/>
            <pc:sldMk cId="0" sldId="262"/>
            <ac:spMk id="39" creationId="{05457722-DF1C-51AF-60C6-E763731F7C8C}"/>
          </ac:spMkLst>
        </pc:spChg>
        <pc:spChg chg="mod">
          <ac:chgData name="PUTERI NURASIKIN BINTI  NASARUDIN" userId="470c0cb4-ba65-4067-96b0-f00053ecb03c" providerId="ADAL" clId="{3E5C76FD-2A49-4067-96D2-0B5C27B076B0}" dt="2022-08-17T08:47:40.379" v="314"/>
          <ac:spMkLst>
            <pc:docMk/>
            <pc:sldMk cId="0" sldId="262"/>
            <ac:spMk id="40" creationId="{CA8F1D45-5D14-E661-AD76-F0FEEDBBBE1A}"/>
          </ac:spMkLst>
        </pc:spChg>
        <pc:spChg chg="mod">
          <ac:chgData name="PUTERI NURASIKIN BINTI  NASARUDIN" userId="470c0cb4-ba65-4067-96b0-f00053ecb03c" providerId="ADAL" clId="{3E5C76FD-2A49-4067-96D2-0B5C27B076B0}" dt="2022-08-17T08:47:40.379" v="314"/>
          <ac:spMkLst>
            <pc:docMk/>
            <pc:sldMk cId="0" sldId="262"/>
            <ac:spMk id="41" creationId="{525A9577-0837-150F-948C-437F617B33A8}"/>
          </ac:spMkLst>
        </pc:spChg>
        <pc:spChg chg="mod">
          <ac:chgData name="PUTERI NURASIKIN BINTI  NASARUDIN" userId="470c0cb4-ba65-4067-96b0-f00053ecb03c" providerId="ADAL" clId="{3E5C76FD-2A49-4067-96D2-0B5C27B076B0}" dt="2022-08-19T00:22:46.281" v="379" actId="20577"/>
          <ac:spMkLst>
            <pc:docMk/>
            <pc:sldMk cId="0" sldId="262"/>
            <ac:spMk id="78" creationId="{77F38E0D-AAE9-4D66-B5FC-CCA5BD10D3B8}"/>
          </ac:spMkLst>
        </pc:spChg>
        <pc:spChg chg="mod">
          <ac:chgData name="PUTERI NURASIKIN BINTI  NASARUDIN" userId="470c0cb4-ba65-4067-96b0-f00053ecb03c" providerId="ADAL" clId="{3E5C76FD-2A49-4067-96D2-0B5C27B076B0}" dt="2022-08-17T05:58:17.313" v="52" actId="1076"/>
          <ac:spMkLst>
            <pc:docMk/>
            <pc:sldMk cId="0" sldId="262"/>
            <ac:spMk id="81" creationId="{BF32278B-0099-41AA-A7DF-8159EC3B1DEC}"/>
          </ac:spMkLst>
        </pc:spChg>
        <pc:spChg chg="mod">
          <ac:chgData name="PUTERI NURASIKIN BINTI  NASARUDIN" userId="470c0cb4-ba65-4067-96b0-f00053ecb03c" providerId="ADAL" clId="{3E5C76FD-2A49-4067-96D2-0B5C27B076B0}" dt="2022-08-17T08:48:23.834" v="330" actId="20577"/>
          <ac:spMkLst>
            <pc:docMk/>
            <pc:sldMk cId="0" sldId="262"/>
            <ac:spMk id="82" creationId="{1A0036C2-9BDE-46AB-91AC-DDBABC6D4B14}"/>
          </ac:spMkLst>
        </pc:spChg>
        <pc:grpChg chg="add del mod">
          <ac:chgData name="PUTERI NURASIKIN BINTI  NASARUDIN" userId="470c0cb4-ba65-4067-96b0-f00053ecb03c" providerId="ADAL" clId="{3E5C76FD-2A49-4067-96D2-0B5C27B076B0}" dt="2022-08-17T08:48:19.318" v="326" actId="478"/>
          <ac:grpSpMkLst>
            <pc:docMk/>
            <pc:sldMk cId="0" sldId="262"/>
            <ac:grpSpMk id="33" creationId="{69034CAF-3864-AEF4-26EA-C9208334605C}"/>
          </ac:grpSpMkLst>
        </pc:grpChg>
        <pc:graphicFrameChg chg="mod modGraphic">
          <ac:chgData name="PUTERI NURASIKIN BINTI  NASARUDIN" userId="470c0cb4-ba65-4067-96b0-f00053ecb03c" providerId="ADAL" clId="{3E5C76FD-2A49-4067-96D2-0B5C27B076B0}" dt="2022-08-17T06:45:44.312" v="290" actId="20577"/>
          <ac:graphicFrameMkLst>
            <pc:docMk/>
            <pc:sldMk cId="0" sldId="262"/>
            <ac:graphicFrameMk id="87" creationId="{EBFE348D-351F-4A7D-8C2F-41E5E9DE5993}"/>
          </ac:graphicFrameMkLst>
        </pc:graphicFrameChg>
      </pc:sldChg>
      <pc:sldChg chg="addSp delSp modSp mod">
        <pc:chgData name="PUTERI NURASIKIN BINTI  NASARUDIN" userId="470c0cb4-ba65-4067-96b0-f00053ecb03c" providerId="ADAL" clId="{3E5C76FD-2A49-4067-96D2-0B5C27B076B0}" dt="2022-08-17T08:34:09.668" v="300" actId="20577"/>
        <pc:sldMkLst>
          <pc:docMk/>
          <pc:sldMk cId="0" sldId="263"/>
        </pc:sldMkLst>
        <pc:spChg chg="add mod">
          <ac:chgData name="PUTERI NURASIKIN BINTI  NASARUDIN" userId="470c0cb4-ba65-4067-96b0-f00053ecb03c" providerId="ADAL" clId="{3E5C76FD-2A49-4067-96D2-0B5C27B076B0}" dt="2022-08-17T06:19:36.465" v="175" actId="207"/>
          <ac:spMkLst>
            <pc:docMk/>
            <pc:sldMk cId="0" sldId="263"/>
            <ac:spMk id="2" creationId="{ACB1FA7B-553B-E231-444D-77A53B0FEE45}"/>
          </ac:spMkLst>
        </pc:spChg>
        <pc:spChg chg="mod">
          <ac:chgData name="PUTERI NURASIKIN BINTI  NASARUDIN" userId="470c0cb4-ba65-4067-96b0-f00053ecb03c" providerId="ADAL" clId="{3E5C76FD-2A49-4067-96D2-0B5C27B076B0}" dt="2022-08-17T06:22:14.269" v="193" actId="164"/>
          <ac:spMkLst>
            <pc:docMk/>
            <pc:sldMk cId="0" sldId="263"/>
            <ac:spMk id="31" creationId="{11A5CF90-4FB2-4C16-01B3-66AEE91DF7E6}"/>
          </ac:spMkLst>
        </pc:spChg>
        <pc:spChg chg="mod">
          <ac:chgData name="PUTERI NURASIKIN BINTI  NASARUDIN" userId="470c0cb4-ba65-4067-96b0-f00053ecb03c" providerId="ADAL" clId="{3E5C76FD-2A49-4067-96D2-0B5C27B076B0}" dt="2022-08-17T06:22:14.269" v="193" actId="164"/>
          <ac:spMkLst>
            <pc:docMk/>
            <pc:sldMk cId="0" sldId="263"/>
            <ac:spMk id="32" creationId="{647ADB26-4ABD-70F0-541E-65E876C30F9D}"/>
          </ac:spMkLst>
        </pc:spChg>
        <pc:spChg chg="mod">
          <ac:chgData name="PUTERI NURASIKIN BINTI  NASARUDIN" userId="470c0cb4-ba65-4067-96b0-f00053ecb03c" providerId="ADAL" clId="{3E5C76FD-2A49-4067-96D2-0B5C27B076B0}" dt="2022-08-17T06:22:14.269" v="193" actId="164"/>
          <ac:spMkLst>
            <pc:docMk/>
            <pc:sldMk cId="0" sldId="263"/>
            <ac:spMk id="33" creationId="{1BED406F-8FA0-ACBB-CB21-3CDDDA50F59E}"/>
          </ac:spMkLst>
        </pc:spChg>
        <pc:spChg chg="mod">
          <ac:chgData name="PUTERI NURASIKIN BINTI  NASARUDIN" userId="470c0cb4-ba65-4067-96b0-f00053ecb03c" providerId="ADAL" clId="{3E5C76FD-2A49-4067-96D2-0B5C27B076B0}" dt="2022-08-17T06:22:14.269" v="193" actId="164"/>
          <ac:spMkLst>
            <pc:docMk/>
            <pc:sldMk cId="0" sldId="263"/>
            <ac:spMk id="34" creationId="{5F6A7ACE-E22B-26D5-9365-F5FDAB3D34AC}"/>
          </ac:spMkLst>
        </pc:spChg>
        <pc:spChg chg="del">
          <ac:chgData name="PUTERI NURASIKIN BINTI  NASARUDIN" userId="470c0cb4-ba65-4067-96b0-f00053ecb03c" providerId="ADAL" clId="{3E5C76FD-2A49-4067-96D2-0B5C27B076B0}" dt="2022-08-17T06:38:02.732" v="238" actId="478"/>
          <ac:spMkLst>
            <pc:docMk/>
            <pc:sldMk cId="0" sldId="263"/>
            <ac:spMk id="156" creationId="{00000000-0000-0000-0000-000000000000}"/>
          </ac:spMkLst>
        </pc:spChg>
        <pc:spChg chg="del">
          <ac:chgData name="PUTERI NURASIKIN BINTI  NASARUDIN" userId="470c0cb4-ba65-4067-96b0-f00053ecb03c" providerId="ADAL" clId="{3E5C76FD-2A49-4067-96D2-0B5C27B076B0}" dt="2022-08-17T06:38:00.725" v="237" actId="478"/>
          <ac:spMkLst>
            <pc:docMk/>
            <pc:sldMk cId="0" sldId="263"/>
            <ac:spMk id="157" creationId="{00000000-0000-0000-0000-000000000000}"/>
          </ac:spMkLst>
        </pc:spChg>
        <pc:spChg chg="del">
          <ac:chgData name="PUTERI NURASIKIN BINTI  NASARUDIN" userId="470c0cb4-ba65-4067-96b0-f00053ecb03c" providerId="ADAL" clId="{3E5C76FD-2A49-4067-96D2-0B5C27B076B0}" dt="2022-08-17T06:41:33.852" v="261" actId="478"/>
          <ac:spMkLst>
            <pc:docMk/>
            <pc:sldMk cId="0" sldId="263"/>
            <ac:spMk id="160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10:38.084" v="94" actId="20577"/>
          <ac:spMkLst>
            <pc:docMk/>
            <pc:sldMk cId="0" sldId="263"/>
            <ac:spMk id="161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38:54.740" v="243" actId="1076"/>
          <ac:spMkLst>
            <pc:docMk/>
            <pc:sldMk cId="0" sldId="263"/>
            <ac:spMk id="162" creationId="{00000000-0000-0000-0000-000000000000}"/>
          </ac:spMkLst>
        </pc:spChg>
        <pc:spChg chg="del mod">
          <ac:chgData name="PUTERI NURASIKIN BINTI  NASARUDIN" userId="470c0cb4-ba65-4067-96b0-f00053ecb03c" providerId="ADAL" clId="{3E5C76FD-2A49-4067-96D2-0B5C27B076B0}" dt="2022-08-17T06:19:58.736" v="177" actId="478"/>
          <ac:spMkLst>
            <pc:docMk/>
            <pc:sldMk cId="0" sldId="263"/>
            <ac:spMk id="169" creationId="{00000000-0000-0000-0000-000000000000}"/>
          </ac:spMkLst>
        </pc:spChg>
        <pc:spChg chg="del mod">
          <ac:chgData name="PUTERI NURASIKIN BINTI  NASARUDIN" userId="470c0cb4-ba65-4067-96b0-f00053ecb03c" providerId="ADAL" clId="{3E5C76FD-2A49-4067-96D2-0B5C27B076B0}" dt="2022-08-17T06:19:58.064" v="176" actId="478"/>
          <ac:spMkLst>
            <pc:docMk/>
            <pc:sldMk cId="0" sldId="263"/>
            <ac:spMk id="170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36:59.482" v="212" actId="20577"/>
          <ac:spMkLst>
            <pc:docMk/>
            <pc:sldMk cId="0" sldId="263"/>
            <ac:spMk id="180" creationId="{00000000-0000-0000-0000-000000000000}"/>
          </ac:spMkLst>
        </pc:spChg>
        <pc:spChg chg="mod">
          <ac:chgData name="PUTERI NURASIKIN BINTI  NASARUDIN" userId="470c0cb4-ba65-4067-96b0-f00053ecb03c" providerId="ADAL" clId="{3E5C76FD-2A49-4067-96D2-0B5C27B076B0}" dt="2022-08-17T06:43:37.784" v="278" actId="1038"/>
          <ac:spMkLst>
            <pc:docMk/>
            <pc:sldMk cId="0" sldId="263"/>
            <ac:spMk id="181" creationId="{00000000-0000-0000-0000-000000000000}"/>
          </ac:spMkLst>
        </pc:spChg>
        <pc:grpChg chg="add mod">
          <ac:chgData name="PUTERI NURASIKIN BINTI  NASARUDIN" userId="470c0cb4-ba65-4067-96b0-f00053ecb03c" providerId="ADAL" clId="{3E5C76FD-2A49-4067-96D2-0B5C27B076B0}" dt="2022-08-17T06:38:54.740" v="243" actId="1076"/>
          <ac:grpSpMkLst>
            <pc:docMk/>
            <pc:sldMk cId="0" sldId="263"/>
            <ac:grpSpMk id="3" creationId="{B03BDD32-ABCB-D5F7-EBE6-4EE10EE9718E}"/>
          </ac:grpSpMkLst>
        </pc:grpChg>
        <pc:graphicFrameChg chg="mod modGraphic">
          <ac:chgData name="PUTERI NURASIKIN BINTI  NASARUDIN" userId="470c0cb4-ba65-4067-96b0-f00053ecb03c" providerId="ADAL" clId="{3E5C76FD-2A49-4067-96D2-0B5C27B076B0}" dt="2022-08-17T08:34:09.668" v="300" actId="20577"/>
          <ac:graphicFrameMkLst>
            <pc:docMk/>
            <pc:sldMk cId="0" sldId="263"/>
            <ac:graphicFrameMk id="159" creationId="{00000000-0000-0000-0000-000000000000}"/>
          </ac:graphicFrameMkLst>
        </pc:graphicFrameChg>
      </pc:sldChg>
      <pc:sldChg chg="addSp delSp modSp mod">
        <pc:chgData name="PUTERI NURASIKIN BINTI  NASARUDIN" userId="470c0cb4-ba65-4067-96b0-f00053ecb03c" providerId="ADAL" clId="{3E5C76FD-2A49-4067-96D2-0B5C27B076B0}" dt="2022-08-19T00:23:57.323" v="382" actId="478"/>
        <pc:sldMkLst>
          <pc:docMk/>
          <pc:sldMk cId="204335252" sldId="265"/>
        </pc:sldMkLst>
        <pc:spChg chg="mod">
          <ac:chgData name="PUTERI NURASIKIN BINTI  NASARUDIN" userId="470c0cb4-ba65-4067-96b0-f00053ecb03c" providerId="ADAL" clId="{3E5C76FD-2A49-4067-96D2-0B5C27B076B0}" dt="2022-08-17T00:11:54.961" v="22"/>
          <ac:spMkLst>
            <pc:docMk/>
            <pc:sldMk cId="204335252" sldId="265"/>
            <ac:spMk id="41" creationId="{7AE4D1CB-0EC3-090C-7BEE-F5D7FA9CCCC6}"/>
          </ac:spMkLst>
        </pc:spChg>
        <pc:spChg chg="mod">
          <ac:chgData name="PUTERI NURASIKIN BINTI  NASARUDIN" userId="470c0cb4-ba65-4067-96b0-f00053ecb03c" providerId="ADAL" clId="{3E5C76FD-2A49-4067-96D2-0B5C27B076B0}" dt="2022-08-19T00:19:53.404" v="363" actId="20577"/>
          <ac:spMkLst>
            <pc:docMk/>
            <pc:sldMk cId="204335252" sldId="265"/>
            <ac:spMk id="42" creationId="{06F46482-C2B3-7D01-B1D6-4FD1EBB90A25}"/>
          </ac:spMkLst>
        </pc:spChg>
        <pc:spChg chg="mod">
          <ac:chgData name="PUTERI NURASIKIN BINTI  NASARUDIN" userId="470c0cb4-ba65-4067-96b0-f00053ecb03c" providerId="ADAL" clId="{3E5C76FD-2A49-4067-96D2-0B5C27B076B0}" dt="2022-08-17T00:11:54.961" v="22"/>
          <ac:spMkLst>
            <pc:docMk/>
            <pc:sldMk cId="204335252" sldId="265"/>
            <ac:spMk id="43" creationId="{03C39A9F-6793-D017-A6F1-44C0894B2F80}"/>
          </ac:spMkLst>
        </pc:spChg>
        <pc:spChg chg="mod">
          <ac:chgData name="PUTERI NURASIKIN BINTI  NASARUDIN" userId="470c0cb4-ba65-4067-96b0-f00053ecb03c" providerId="ADAL" clId="{3E5C76FD-2A49-4067-96D2-0B5C27B076B0}" dt="2022-08-17T00:11:54.961" v="22"/>
          <ac:spMkLst>
            <pc:docMk/>
            <pc:sldMk cId="204335252" sldId="265"/>
            <ac:spMk id="44" creationId="{85F088F3-C931-6382-B13B-6705FC33AF58}"/>
          </ac:spMkLst>
        </pc:spChg>
        <pc:spChg chg="mod">
          <ac:chgData name="PUTERI NURASIKIN BINTI  NASARUDIN" userId="470c0cb4-ba65-4067-96b0-f00053ecb03c" providerId="ADAL" clId="{3E5C76FD-2A49-4067-96D2-0B5C27B076B0}" dt="2022-08-17T00:11:54.961" v="22"/>
          <ac:spMkLst>
            <pc:docMk/>
            <pc:sldMk cId="204335252" sldId="265"/>
            <ac:spMk id="45" creationId="{247EB50C-35DD-80EE-3433-9546A721DE5F}"/>
          </ac:spMkLst>
        </pc:spChg>
        <pc:spChg chg="mod">
          <ac:chgData name="PUTERI NURASIKIN BINTI  NASARUDIN" userId="470c0cb4-ba65-4067-96b0-f00053ecb03c" providerId="ADAL" clId="{3E5C76FD-2A49-4067-96D2-0B5C27B076B0}" dt="2022-08-17T01:26:12.930" v="26" actId="14100"/>
          <ac:spMkLst>
            <pc:docMk/>
            <pc:sldMk cId="204335252" sldId="265"/>
            <ac:spMk id="46" creationId="{52EBD53D-CAD6-44EA-E2C4-E1E247027879}"/>
          </ac:spMkLst>
        </pc:spChg>
        <pc:spChg chg="mod">
          <ac:chgData name="PUTERI NURASIKIN BINTI  NASARUDIN" userId="470c0cb4-ba65-4067-96b0-f00053ecb03c" providerId="ADAL" clId="{3E5C76FD-2A49-4067-96D2-0B5C27B076B0}" dt="2022-08-17T00:11:54.961" v="22"/>
          <ac:spMkLst>
            <pc:docMk/>
            <pc:sldMk cId="204335252" sldId="265"/>
            <ac:spMk id="47" creationId="{269772C0-60AF-AD4C-5BDC-DDC080A8618E}"/>
          </ac:spMkLst>
        </pc:spChg>
        <pc:spChg chg="mod">
          <ac:chgData name="PUTERI NURASIKIN BINTI  NASARUDIN" userId="470c0cb4-ba65-4067-96b0-f00053ecb03c" providerId="ADAL" clId="{3E5C76FD-2A49-4067-96D2-0B5C27B076B0}" dt="2022-08-17T00:11:54.961" v="22"/>
          <ac:spMkLst>
            <pc:docMk/>
            <pc:sldMk cId="204335252" sldId="265"/>
            <ac:spMk id="48" creationId="{DFA514C7-BD40-9FD7-1383-98FD0EDDEB42}"/>
          </ac:spMkLst>
        </pc:spChg>
        <pc:spChg chg="add del mod">
          <ac:chgData name="PUTERI NURASIKIN BINTI  NASARUDIN" userId="470c0cb4-ba65-4067-96b0-f00053ecb03c" providerId="ADAL" clId="{3E5C76FD-2A49-4067-96D2-0B5C27B076B0}" dt="2022-08-19T00:23:57.323" v="382" actId="478"/>
          <ac:spMkLst>
            <pc:docMk/>
            <pc:sldMk cId="204335252" sldId="265"/>
            <ac:spMk id="49" creationId="{027EAB10-12E5-39DA-1937-6E00BB7B2201}"/>
          </ac:spMkLst>
        </pc:spChg>
        <pc:grpChg chg="del">
          <ac:chgData name="PUTERI NURASIKIN BINTI  NASARUDIN" userId="470c0cb4-ba65-4067-96b0-f00053ecb03c" providerId="ADAL" clId="{3E5C76FD-2A49-4067-96D2-0B5C27B076B0}" dt="2022-08-17T01:27:01.394" v="27" actId="478"/>
          <ac:grpSpMkLst>
            <pc:docMk/>
            <pc:sldMk cId="204335252" sldId="265"/>
            <ac:grpSpMk id="2" creationId="{739FD4A8-2D4E-4B73-A818-0E51CE44B453}"/>
          </ac:grpSpMkLst>
        </pc:grpChg>
        <pc:grpChg chg="add mod">
          <ac:chgData name="PUTERI NURASIKIN BINTI  NASARUDIN" userId="470c0cb4-ba65-4067-96b0-f00053ecb03c" providerId="ADAL" clId="{3E5C76FD-2A49-4067-96D2-0B5C27B076B0}" dt="2022-08-17T01:27:11.023" v="28" actId="1076"/>
          <ac:grpSpMkLst>
            <pc:docMk/>
            <pc:sldMk cId="204335252" sldId="265"/>
            <ac:grpSpMk id="38" creationId="{C185597A-75FD-F482-D75A-6A58BA258BA7}"/>
          </ac:grpSpMkLst>
        </pc:grpChg>
        <pc:graphicFrameChg chg="modGraphic">
          <ac:chgData name="PUTERI NURASIKIN BINTI  NASARUDIN" userId="470c0cb4-ba65-4067-96b0-f00053ecb03c" providerId="ADAL" clId="{3E5C76FD-2A49-4067-96D2-0B5C27B076B0}" dt="2022-08-17T01:30:55.447" v="40" actId="14734"/>
          <ac:graphicFrameMkLst>
            <pc:docMk/>
            <pc:sldMk cId="204335252" sldId="265"/>
            <ac:graphicFrameMk id="20" creationId="{00000000-0000-0000-0000-000000000000}"/>
          </ac:graphicFrameMkLst>
        </pc:graphicFrameChg>
      </pc:sldChg>
      <pc:sldChg chg="addSp delSp modSp new mod">
        <pc:chgData name="PUTERI NURASIKIN BINTI  NASARUDIN" userId="470c0cb4-ba65-4067-96b0-f00053ecb03c" providerId="ADAL" clId="{3E5C76FD-2A49-4067-96D2-0B5C27B076B0}" dt="2022-08-19T02:40:36.310" v="910" actId="179"/>
        <pc:sldMkLst>
          <pc:docMk/>
          <pc:sldMk cId="606456628" sldId="266"/>
        </pc:sldMkLst>
        <pc:spChg chg="del">
          <ac:chgData name="PUTERI NURASIKIN BINTI  NASARUDIN" userId="470c0cb4-ba65-4067-96b0-f00053ecb03c" providerId="ADAL" clId="{3E5C76FD-2A49-4067-96D2-0B5C27B076B0}" dt="2022-08-19T02:02:05.213" v="444" actId="478"/>
          <ac:spMkLst>
            <pc:docMk/>
            <pc:sldMk cId="606456628" sldId="266"/>
            <ac:spMk id="2" creationId="{84040EAF-3A83-7A48-B71C-EEDA6A41C988}"/>
          </ac:spMkLst>
        </pc:spChg>
        <pc:spChg chg="del">
          <ac:chgData name="PUTERI NURASIKIN BINTI  NASARUDIN" userId="470c0cb4-ba65-4067-96b0-f00053ecb03c" providerId="ADAL" clId="{3E5C76FD-2A49-4067-96D2-0B5C27B076B0}" dt="2022-08-19T02:02:07.729" v="445" actId="478"/>
          <ac:spMkLst>
            <pc:docMk/>
            <pc:sldMk cId="606456628" sldId="266"/>
            <ac:spMk id="3" creationId="{819518FC-8ACB-89A0-D46A-2C46D3996A06}"/>
          </ac:spMkLst>
        </pc:spChg>
        <pc:spChg chg="add mod">
          <ac:chgData name="PUTERI NURASIKIN BINTI  NASARUDIN" userId="470c0cb4-ba65-4067-96b0-f00053ecb03c" providerId="ADAL" clId="{3E5C76FD-2A49-4067-96D2-0B5C27B076B0}" dt="2022-08-19T02:35:07.108" v="832" actId="1076"/>
          <ac:spMkLst>
            <pc:docMk/>
            <pc:sldMk cId="606456628" sldId="266"/>
            <ac:spMk id="7" creationId="{F8F20875-C242-CDB9-307B-DF864183E985}"/>
          </ac:spMkLst>
        </pc:spChg>
        <pc:graphicFrameChg chg="add mod modGraphic">
          <ac:chgData name="PUTERI NURASIKIN BINTI  NASARUDIN" userId="470c0cb4-ba65-4067-96b0-f00053ecb03c" providerId="ADAL" clId="{3E5C76FD-2A49-4067-96D2-0B5C27B076B0}" dt="2022-08-19T02:33:12.128" v="817" actId="179"/>
          <ac:graphicFrameMkLst>
            <pc:docMk/>
            <pc:sldMk cId="606456628" sldId="266"/>
            <ac:graphicFrameMk id="4" creationId="{C11F2C90-B660-A8CB-A25C-4DA30360F803}"/>
          </ac:graphicFrameMkLst>
        </pc:graphicFrameChg>
        <pc:graphicFrameChg chg="add mod modGraphic">
          <ac:chgData name="PUTERI NURASIKIN BINTI  NASARUDIN" userId="470c0cb4-ba65-4067-96b0-f00053ecb03c" providerId="ADAL" clId="{3E5C76FD-2A49-4067-96D2-0B5C27B076B0}" dt="2022-08-19T02:33:24.956" v="821" actId="20577"/>
          <ac:graphicFrameMkLst>
            <pc:docMk/>
            <pc:sldMk cId="606456628" sldId="266"/>
            <ac:graphicFrameMk id="5" creationId="{4C2142F2-740B-7D84-3815-3941894FF696}"/>
          </ac:graphicFrameMkLst>
        </pc:graphicFrameChg>
        <pc:graphicFrameChg chg="add mod modGraphic">
          <ac:chgData name="PUTERI NURASIKIN BINTI  NASARUDIN" userId="470c0cb4-ba65-4067-96b0-f00053ecb03c" providerId="ADAL" clId="{3E5C76FD-2A49-4067-96D2-0B5C27B076B0}" dt="2022-08-19T02:40:36.310" v="910" actId="179"/>
          <ac:graphicFrameMkLst>
            <pc:docMk/>
            <pc:sldMk cId="606456628" sldId="266"/>
            <ac:graphicFrameMk id="6" creationId="{5506E9C4-7855-2A0C-3A13-58201CAE3E46}"/>
          </ac:graphicFrameMkLst>
        </pc:graphicFrameChg>
        <pc:graphicFrameChg chg="add mod">
          <ac:chgData name="PUTERI NURASIKIN BINTI  NASARUDIN" userId="470c0cb4-ba65-4067-96b0-f00053ecb03c" providerId="ADAL" clId="{3E5C76FD-2A49-4067-96D2-0B5C27B076B0}" dt="2022-08-19T02:40:19.982" v="907"/>
          <ac:graphicFrameMkLst>
            <pc:docMk/>
            <pc:sldMk cId="606456628" sldId="266"/>
            <ac:graphicFrameMk id="8" creationId="{E4C550F1-E07F-2C3E-053E-F8F3E3FDECA6}"/>
          </ac:graphicFrameMkLst>
        </pc:graphicFrame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1T15:58:39.218" idx="2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E453B-6FA7-4060-8BAB-495028C0473D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55501-9D54-4E8D-AB45-1D797EACD6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2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>
            <a:spLocks noGrp="1"/>
          </p:cNvSpPr>
          <p:nvPr>
            <p:ph type="pic" idx="2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 rot="5400000">
            <a:off x="160250" y="2494051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941552" y="1216512"/>
            <a:ext cx="4974894" cy="48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307341" y="2486877"/>
            <a:ext cx="6243319" cy="2203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514350" y="3070860"/>
            <a:ext cx="5829300" cy="2080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941552" y="1216512"/>
            <a:ext cx="4974894" cy="48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2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941552" y="1216512"/>
            <a:ext cx="4974894" cy="48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045"/>
              </a:lnSpc>
              <a:defRPr/>
            </a:pPr>
            <a:r>
              <a:rPr lang="en-US" spc="-10">
                <a:solidFill>
                  <a:prstClr val="black">
                    <a:tint val="75000"/>
                  </a:prstClr>
                </a:solidFill>
              </a:rPr>
              <a:t>COORDINATOR</a:t>
            </a:r>
            <a:endParaRPr lang="en-US" spc="-1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" y="9599482"/>
            <a:ext cx="6854825" cy="2786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1552" y="1216512"/>
            <a:ext cx="497489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341" y="2486877"/>
            <a:ext cx="62433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/>
          <a:stretch>
            <a:fillRect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 panose="020F0502020204030204"/>
              <a:buNone/>
              <a:defRPr sz="4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•"/>
              <a:defRPr sz="2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endParaRPr kern="0"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endParaRPr kern="0"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 panose="020F050202020403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 kern="0"/>
              <a:t>‹#›</a:t>
            </a:fld>
            <a:endParaRPr ker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sz="1800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" y="9599482"/>
            <a:ext cx="6854825" cy="278606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sz="1800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941552" y="1216512"/>
            <a:ext cx="4974894" cy="489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lt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307341" y="2486877"/>
            <a:ext cx="6243319" cy="2203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endParaRPr kern="0"/>
          </a:p>
        </p:txBody>
      </p:sp>
      <p:sp>
        <p:nvSpPr>
          <p:cNvPr id="11" name="Google Shape;11;p1"/>
          <p:cNvSpPr txBox="1">
            <a:spLocks noGrp="1"/>
          </p:cNvSpPr>
          <p:nvPr>
            <p:ph type="dt" idx="10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endParaRPr kern="0"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 panose="020F050202020403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fld id="{00000000-1234-1234-1234-123412341234}" type="slidenum">
              <a:rPr lang="en-US" kern="0"/>
              <a:t>‹#›</a:t>
            </a:fld>
            <a:endParaRPr kern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FEAA-52C5-4CA4-B06C-EEBB07D066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t>8/30/2022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9BD44-F50E-403C-8499-DEB66BC85C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8.jpeg"/><Relationship Id="rId12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10.jpeg"/><Relationship Id="rId14" Type="http://schemas.openxmlformats.org/officeDocument/2006/relationships/hyperlink" Target="https://sgs.upm.edu.my/content/semester_and_online_application-60830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hyperlink" Target="https://sgs.upm.edu.my/content/semester_and_online_application-6083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hyperlink" Target="https://sgs.upm.edu.my/content/semester_and_online_application-6083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hyperlink" Target="https://sgs.upm.edu.my/content/semester_and_online_application-6083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hyperlink" Target="https://sgs.upm.edu.my/content/semester_and_online_application-60830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jpeg"/><Relationship Id="rId7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11" Type="http://schemas.openxmlformats.org/officeDocument/2006/relationships/hyperlink" Target="https://sgs.upm.edu.my/content/semester_and_online_application-60830" TargetMode="External"/><Relationship Id="rId5" Type="http://schemas.openxmlformats.org/officeDocument/2006/relationships/image" Target="../media/image9.jpeg"/><Relationship Id="rId10" Type="http://schemas.openxmlformats.org/officeDocument/2006/relationships/image" Target="../media/image18.png"/><Relationship Id="rId4" Type="http://schemas.openxmlformats.org/officeDocument/2006/relationships/image" Target="../media/image8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hyperlink" Target="https://sgs.upm.edu.my/content/semester_and_online_application-60830" TargetMode="External"/><Relationship Id="rId3" Type="http://schemas.openxmlformats.org/officeDocument/2006/relationships/image" Target="../media/image15.png"/><Relationship Id="rId7" Type="http://schemas.openxmlformats.org/officeDocument/2006/relationships/image" Target="../media/image8.jpeg"/><Relationship Id="rId12" Type="http://schemas.openxmlformats.org/officeDocument/2006/relationships/hyperlink" Target="mailto:fbmk_tds@upm.edu.m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7.jpeg"/><Relationship Id="rId11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219" b="88356" l="2828" r="997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65809" y="3973044"/>
            <a:ext cx="5991139" cy="69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9335428"/>
            <a:ext cx="6858000" cy="4477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4" name="Picture 2" descr="C:\Users\Windows 7\Downloads\up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816" y="813010"/>
            <a:ext cx="1592980" cy="72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711571" y="9355861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</a:rPr>
              <a:t>www.upm.edu.my</a:t>
            </a:r>
          </a:p>
        </p:txBody>
      </p:sp>
      <p:sp>
        <p:nvSpPr>
          <p:cNvPr id="7" name="object 24"/>
          <p:cNvSpPr/>
          <p:nvPr/>
        </p:nvSpPr>
        <p:spPr>
          <a:xfrm>
            <a:off x="4192651" y="9398537"/>
            <a:ext cx="1066800" cy="1423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8" name="object 25"/>
          <p:cNvSpPr/>
          <p:nvPr/>
        </p:nvSpPr>
        <p:spPr>
          <a:xfrm>
            <a:off x="2853944" y="9397279"/>
            <a:ext cx="1308480" cy="1420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9" name="object 26"/>
          <p:cNvSpPr/>
          <p:nvPr/>
        </p:nvSpPr>
        <p:spPr>
          <a:xfrm>
            <a:off x="1984629" y="9384961"/>
            <a:ext cx="834834" cy="1423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0" name="object 27"/>
          <p:cNvSpPr/>
          <p:nvPr/>
        </p:nvSpPr>
        <p:spPr>
          <a:xfrm>
            <a:off x="616330" y="9384961"/>
            <a:ext cx="1355344" cy="1423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3310" y="9621200"/>
            <a:ext cx="1533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1" dirty="0">
                <a:solidFill>
                  <a:prstClr val="black"/>
                </a:solidFill>
              </a:rPr>
              <a:t>#UNSDGs  #UPMAct4SDGs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57" t="9103" r="10028" b="5186"/>
          <a:stretch>
            <a:fillRect/>
          </a:stretch>
        </p:blipFill>
        <p:spPr>
          <a:xfrm>
            <a:off x="3694767" y="683811"/>
            <a:ext cx="995768" cy="797932"/>
          </a:xfrm>
          <a:prstGeom prst="rect">
            <a:avLst/>
          </a:prstGeom>
        </p:spPr>
      </p:pic>
      <p:sp>
        <p:nvSpPr>
          <p:cNvPr id="19" name="object 5"/>
          <p:cNvSpPr txBox="1"/>
          <p:nvPr/>
        </p:nvSpPr>
        <p:spPr>
          <a:xfrm>
            <a:off x="1917966" y="2774176"/>
            <a:ext cx="4974894" cy="1119505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spc="-10" dirty="0">
                <a:solidFill>
                  <a:prstClr val="white"/>
                </a:solidFill>
                <a:latin typeface="Calibri" panose="020F0502020204030204"/>
              </a:rPr>
              <a:t>DEPARTMENT OF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spc="-10" dirty="0">
                <a:solidFill>
                  <a:prstClr val="white"/>
                </a:solidFill>
                <a:latin typeface="Calibri" panose="020F0502020204030204"/>
              </a:rPr>
              <a:t>ENGLISH</a:t>
            </a:r>
          </a:p>
        </p:txBody>
      </p:sp>
      <p:cxnSp>
        <p:nvCxnSpPr>
          <p:cNvPr id="25" name="Elbow Connector 24"/>
          <p:cNvCxnSpPr/>
          <p:nvPr/>
        </p:nvCxnSpPr>
        <p:spPr>
          <a:xfrm rot="10800000" flipV="1">
            <a:off x="127221" y="7764905"/>
            <a:ext cx="4607538" cy="1265720"/>
          </a:xfrm>
          <a:prstGeom prst="bentConnector3">
            <a:avLst>
              <a:gd name="adj1" fmla="val 58456"/>
            </a:avLst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42862" y="8978089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white"/>
                </a:solidFill>
              </a:rPr>
              <a:t>FBMK Update: 01.01.2021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8" t="14241" r="53504" b="10267"/>
          <a:stretch>
            <a:fillRect/>
          </a:stretch>
        </p:blipFill>
        <p:spPr>
          <a:xfrm flipH="1">
            <a:off x="5332802" y="6703491"/>
            <a:ext cx="1215036" cy="2327134"/>
          </a:xfrm>
          <a:prstGeom prst="rect">
            <a:avLst/>
          </a:prstGeom>
        </p:spPr>
      </p:pic>
      <p:sp>
        <p:nvSpPr>
          <p:cNvPr id="30" name="object 7"/>
          <p:cNvSpPr/>
          <p:nvPr/>
        </p:nvSpPr>
        <p:spPr>
          <a:xfrm>
            <a:off x="-6350" y="9546391"/>
            <a:ext cx="6854825" cy="2571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2" name="object 8"/>
          <p:cNvSpPr/>
          <p:nvPr/>
        </p:nvSpPr>
        <p:spPr>
          <a:xfrm>
            <a:off x="6515100" y="9356390"/>
            <a:ext cx="342899" cy="4471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4" name="object 21"/>
          <p:cNvSpPr txBox="1"/>
          <p:nvPr/>
        </p:nvSpPr>
        <p:spPr>
          <a:xfrm>
            <a:off x="2133955" y="7862016"/>
            <a:ext cx="2922248" cy="1101007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1430">
              <a:spcBef>
                <a:spcPts val="340"/>
              </a:spcBef>
              <a:defRPr/>
            </a:pPr>
            <a:r>
              <a:rPr lang="en-US" sz="1050" spc="5" dirty="0">
                <a:solidFill>
                  <a:srgbClr val="FFFFFF"/>
                </a:solidFill>
                <a:cs typeface="Calibri" panose="020F0502020204030204"/>
              </a:rPr>
              <a:t>Contact 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us</a:t>
            </a:r>
            <a:r>
              <a:rPr sz="1050" spc="6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050" spc="-5" dirty="0">
                <a:solidFill>
                  <a:srgbClr val="FFFFFF"/>
                </a:solidFill>
                <a:cs typeface="Calibri" panose="020F0502020204030204"/>
              </a:rPr>
              <a:t>at:</a:t>
            </a:r>
            <a:endParaRPr sz="1050" dirty="0">
              <a:solidFill>
                <a:prstClr val="black"/>
              </a:solidFill>
              <a:cs typeface="Calibri" panose="020F0502020204030204"/>
            </a:endParaRPr>
          </a:p>
          <a:p>
            <a:pPr marL="12700" marR="97790" indent="1270">
              <a:lnSpc>
                <a:spcPct val="75000"/>
              </a:lnSpc>
              <a:spcBef>
                <a:spcPts val="540"/>
              </a:spcBef>
              <a:defRPr/>
            </a:pP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Graduate Studies and  International Affairs</a:t>
            </a:r>
            <a:r>
              <a:rPr sz="1050" spc="-8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Section  Ground Floor, </a:t>
            </a:r>
            <a:r>
              <a:rPr sz="1050" spc="-5" dirty="0">
                <a:solidFill>
                  <a:srgbClr val="FFFFFF"/>
                </a:solidFill>
                <a:cs typeface="Calibri" panose="020F0502020204030204"/>
              </a:rPr>
              <a:t>Block</a:t>
            </a:r>
            <a:r>
              <a:rPr sz="1050" spc="70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050" spc="-5" dirty="0">
                <a:solidFill>
                  <a:srgbClr val="FFFFFF"/>
                </a:solidFill>
                <a:cs typeface="Calibri" panose="020F0502020204030204"/>
              </a:rPr>
              <a:t>A</a:t>
            </a:r>
            <a:endParaRPr sz="1050" dirty="0">
              <a:solidFill>
                <a:prstClr val="black"/>
              </a:solidFill>
              <a:cs typeface="Calibri" panose="020F0502020204030204"/>
            </a:endParaRPr>
          </a:p>
          <a:p>
            <a:pPr marL="22860" marR="8255">
              <a:lnSpc>
                <a:spcPct val="66000"/>
              </a:lnSpc>
              <a:spcBef>
                <a:spcPts val="275"/>
              </a:spcBef>
              <a:defRPr/>
            </a:pP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Faculty </a:t>
            </a:r>
            <a:r>
              <a:rPr sz="1050" spc="-5" dirty="0">
                <a:solidFill>
                  <a:srgbClr val="FFFFFF"/>
                </a:solidFill>
                <a:cs typeface="Calibri" panose="020F0502020204030204"/>
              </a:rPr>
              <a:t>of 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Modern Languages and</a:t>
            </a:r>
            <a:r>
              <a:rPr sz="1050" spc="20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Communication</a:t>
            </a:r>
            <a:endParaRPr lang="en-US" sz="1050" dirty="0">
              <a:solidFill>
                <a:prstClr val="black"/>
              </a:solidFill>
              <a:cs typeface="Calibri" panose="020F0502020204030204"/>
            </a:endParaRPr>
          </a:p>
          <a:p>
            <a:pPr marL="22860" marR="8255">
              <a:lnSpc>
                <a:spcPct val="66000"/>
              </a:lnSpc>
              <a:spcBef>
                <a:spcPts val="275"/>
              </a:spcBef>
              <a:defRPr/>
            </a:pPr>
            <a:r>
              <a:rPr sz="1050" spc="5" dirty="0" err="1">
                <a:solidFill>
                  <a:srgbClr val="FFFFFF"/>
                </a:solidFill>
                <a:cs typeface="Calibri" panose="020F0502020204030204"/>
              </a:rPr>
              <a:t>Universiti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 Putra Malaysia  </a:t>
            </a:r>
            <a:endParaRPr lang="en-US" sz="1050" spc="5" dirty="0">
              <a:solidFill>
                <a:srgbClr val="FFFFFF"/>
              </a:solidFill>
              <a:cs typeface="Calibri" panose="020F0502020204030204"/>
            </a:endParaRPr>
          </a:p>
          <a:p>
            <a:pPr marL="22860" marR="8255">
              <a:lnSpc>
                <a:spcPct val="66000"/>
              </a:lnSpc>
              <a:spcBef>
                <a:spcPts val="275"/>
              </a:spcBef>
              <a:defRPr/>
            </a:pPr>
            <a:r>
              <a:rPr sz="1050" dirty="0">
                <a:solidFill>
                  <a:srgbClr val="FFFFFF"/>
                </a:solidFill>
                <a:cs typeface="Calibri" panose="020F0502020204030204"/>
              </a:rPr>
              <a:t>Call </a:t>
            </a:r>
            <a:r>
              <a:rPr sz="1050" spc="-5" dirty="0">
                <a:solidFill>
                  <a:srgbClr val="FFFFFF"/>
                </a:solidFill>
                <a:cs typeface="Calibri" panose="020F0502020204030204"/>
              </a:rPr>
              <a:t>us at: </a:t>
            </a:r>
            <a:r>
              <a:rPr lang="en-US" sz="1050" spc="-5" dirty="0">
                <a:solidFill>
                  <a:srgbClr val="FFFFFF"/>
                </a:solidFill>
                <a:cs typeface="Calibri" panose="020F0502020204030204"/>
              </a:rPr>
              <a:t>+6</a:t>
            </a:r>
            <a:r>
              <a:rPr sz="1050" spc="10" dirty="0">
                <a:solidFill>
                  <a:srgbClr val="FFFFFF"/>
                </a:solidFill>
                <a:cs typeface="Calibri" panose="020F0502020204030204"/>
              </a:rPr>
              <a:t>0397698702/</a:t>
            </a:r>
            <a:r>
              <a:rPr sz="1050" spc="13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8788</a:t>
            </a:r>
            <a:endParaRPr lang="en-US" sz="1050" dirty="0">
              <a:solidFill>
                <a:prstClr val="black"/>
              </a:solidFill>
              <a:cs typeface="Calibri" panose="020F0502020204030204"/>
            </a:endParaRPr>
          </a:p>
          <a:p>
            <a:pPr marL="22860" marR="8255">
              <a:lnSpc>
                <a:spcPct val="66000"/>
              </a:lnSpc>
              <a:spcBef>
                <a:spcPts val="275"/>
              </a:spcBef>
              <a:defRPr/>
            </a:pP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E</a:t>
            </a:r>
            <a:r>
              <a:rPr lang="en-US" sz="1050" spc="5" dirty="0">
                <a:solidFill>
                  <a:srgbClr val="FFFFFF"/>
                </a:solidFill>
                <a:cs typeface="Calibri" panose="020F0502020204030204"/>
              </a:rPr>
              <a:t>-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mail us </a:t>
            </a:r>
            <a:r>
              <a:rPr sz="1050" spc="-5" dirty="0">
                <a:solidFill>
                  <a:srgbClr val="FFFFFF"/>
                </a:solidFill>
                <a:cs typeface="Calibri" panose="020F0502020204030204"/>
              </a:rPr>
              <a:t>at: </a:t>
            </a:r>
            <a:r>
              <a:rPr sz="1050" dirty="0">
                <a:solidFill>
                  <a:srgbClr val="FFFFFF"/>
                </a:solidFill>
                <a:cs typeface="Calibri" panose="020F0502020204030204"/>
              </a:rPr>
              <a:t>f</a:t>
            </a:r>
            <a:r>
              <a:rPr sz="1050" spc="10" dirty="0">
                <a:solidFill>
                  <a:srgbClr val="FFFFFF"/>
                </a:solidFill>
                <a:cs typeface="Calibri" panose="020F0502020204030204"/>
              </a:rPr>
              <a:t>b</a:t>
            </a:r>
            <a:r>
              <a:rPr sz="1050" dirty="0">
                <a:solidFill>
                  <a:srgbClr val="FFFFFF"/>
                </a:solidFill>
                <a:cs typeface="Calibri" panose="020F0502020204030204"/>
              </a:rPr>
              <a:t>m</a:t>
            </a:r>
            <a:r>
              <a:rPr sz="1050" spc="5" dirty="0">
                <a:solidFill>
                  <a:srgbClr val="FFFFFF"/>
                </a:solidFill>
                <a:cs typeface="Calibri" panose="020F0502020204030204"/>
              </a:rPr>
              <a:t>k</a:t>
            </a:r>
            <a:r>
              <a:rPr sz="1050" dirty="0">
                <a:solidFill>
                  <a:srgbClr val="FFFFFF"/>
                </a:solidFill>
                <a:cs typeface="Calibri" panose="020F0502020204030204"/>
              </a:rPr>
              <a:t>@</a:t>
            </a:r>
            <a:r>
              <a:rPr sz="1050" spc="10" dirty="0">
                <a:solidFill>
                  <a:srgbClr val="FFFFFF"/>
                </a:solidFill>
                <a:cs typeface="Calibri" panose="020F0502020204030204"/>
              </a:rPr>
              <a:t>up</a:t>
            </a:r>
            <a:r>
              <a:rPr sz="1050" dirty="0">
                <a:solidFill>
                  <a:srgbClr val="FFFFFF"/>
                </a:solidFill>
                <a:cs typeface="Calibri" panose="020F0502020204030204"/>
              </a:rPr>
              <a:t>m</a:t>
            </a:r>
            <a:r>
              <a:rPr sz="1050" spc="15" dirty="0">
                <a:solidFill>
                  <a:srgbClr val="FFFFFF"/>
                </a:solidFill>
                <a:cs typeface="Calibri" panose="020F0502020204030204"/>
              </a:rPr>
              <a:t>.</a:t>
            </a:r>
            <a:r>
              <a:rPr sz="1050" dirty="0">
                <a:solidFill>
                  <a:srgbClr val="FFFFFF"/>
                </a:solidFill>
                <a:cs typeface="Calibri" panose="020F0502020204030204"/>
              </a:rPr>
              <a:t>e</a:t>
            </a:r>
            <a:r>
              <a:rPr sz="1050" spc="10" dirty="0">
                <a:solidFill>
                  <a:srgbClr val="FFFFFF"/>
                </a:solidFill>
                <a:cs typeface="Calibri" panose="020F0502020204030204"/>
              </a:rPr>
              <a:t>du</a:t>
            </a:r>
            <a:r>
              <a:rPr sz="1050" spc="15" dirty="0">
                <a:solidFill>
                  <a:srgbClr val="FFFFFF"/>
                </a:solidFill>
                <a:cs typeface="Calibri" panose="020F0502020204030204"/>
              </a:rPr>
              <a:t>.</a:t>
            </a:r>
            <a:r>
              <a:rPr sz="1050" dirty="0">
                <a:solidFill>
                  <a:srgbClr val="FFFFFF"/>
                </a:solidFill>
                <a:cs typeface="Calibri" panose="020F0502020204030204"/>
              </a:rPr>
              <a:t>m</a:t>
            </a:r>
            <a:r>
              <a:rPr sz="1050" spc="-5" dirty="0">
                <a:solidFill>
                  <a:srgbClr val="FFFFFF"/>
                </a:solidFill>
                <a:cs typeface="Calibri" panose="020F0502020204030204"/>
              </a:rPr>
              <a:t>y</a:t>
            </a:r>
            <a:endParaRPr sz="1050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21" name="Speech Bubble: Oval 8"/>
          <p:cNvSpPr/>
          <p:nvPr/>
        </p:nvSpPr>
        <p:spPr>
          <a:xfrm>
            <a:off x="274554" y="2243461"/>
            <a:ext cx="917555" cy="864919"/>
          </a:xfrm>
          <a:prstGeom prst="wedgeEllipseCallout">
            <a:avLst>
              <a:gd name="adj1" fmla="val 30216"/>
              <a:gd name="adj2" fmla="val 6878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sz="2200" dirty="0">
                <a:solidFill>
                  <a:prstClr val="white"/>
                </a:solidFill>
              </a:rPr>
              <a:t>Join</a:t>
            </a:r>
          </a:p>
          <a:p>
            <a:pPr algn="ctr"/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2" name="Speech Bubble: Oval 10"/>
          <p:cNvSpPr/>
          <p:nvPr/>
        </p:nvSpPr>
        <p:spPr>
          <a:xfrm>
            <a:off x="1022721" y="2482419"/>
            <a:ext cx="702575" cy="655288"/>
          </a:xfrm>
          <a:prstGeom prst="wedgeEllipseCallout">
            <a:avLst>
              <a:gd name="adj1" fmla="val 25594"/>
              <a:gd name="adj2" fmla="val 73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prstClr val="white"/>
                </a:solidFill>
              </a:rPr>
              <a:t>us</a:t>
            </a:r>
          </a:p>
        </p:txBody>
      </p:sp>
      <p:sp>
        <p:nvSpPr>
          <p:cNvPr id="23" name="Speech Bubble: Oval 1"/>
          <p:cNvSpPr/>
          <p:nvPr/>
        </p:nvSpPr>
        <p:spPr>
          <a:xfrm>
            <a:off x="934859" y="2148686"/>
            <a:ext cx="439149" cy="362663"/>
          </a:xfrm>
          <a:prstGeom prst="wedgeEllipseCallout">
            <a:avLst>
              <a:gd name="adj1" fmla="val 76337"/>
              <a:gd name="adj2" fmla="val 3324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24" name="Table 9"/>
          <p:cNvGraphicFramePr>
            <a:graphicFrameLocks noGrp="1"/>
          </p:cNvGraphicFramePr>
          <p:nvPr/>
        </p:nvGraphicFramePr>
        <p:xfrm>
          <a:off x="250053" y="4600473"/>
          <a:ext cx="5701086" cy="22893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7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865">
                <a:tc>
                  <a:txBody>
                    <a:bodyPr/>
                    <a:lstStyle/>
                    <a:p>
                      <a:r>
                        <a:rPr lang="en-US" sz="1600" b="1" dirty="0"/>
                        <a:t>Doctor of Philosophy (PhD)</a:t>
                      </a:r>
                      <a:endParaRPr lang="en-US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prstClr val="black"/>
                          </a:solidFill>
                        </a:rPr>
                        <a:t>English Language</a:t>
                      </a:r>
                    </a:p>
                    <a:p>
                      <a:pPr marL="174625" marR="0" lvl="0" indent="-1746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dirty="0">
                          <a:solidFill>
                            <a:prstClr val="black"/>
                          </a:solidFill>
                        </a:rPr>
                        <a:t>English Literature</a:t>
                      </a:r>
                    </a:p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418">
                <a:tc>
                  <a:txBody>
                    <a:bodyPr/>
                    <a:lstStyle/>
                    <a:p>
                      <a:r>
                        <a:rPr lang="en-US" sz="1600" b="1" dirty="0"/>
                        <a:t>Master of Arts (MA)</a:t>
                      </a:r>
                    </a:p>
                    <a:p>
                      <a:r>
                        <a:rPr lang="en-US" sz="1200" b="0" i="1" dirty="0"/>
                        <a:t>by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4625" lvl="0" indent="-174625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prstClr val="black"/>
                          </a:solidFill>
                        </a:rPr>
                        <a:t>English Language</a:t>
                      </a:r>
                    </a:p>
                    <a:p>
                      <a:pPr marL="174625" marR="0" lvl="0" indent="-1746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dirty="0">
                          <a:solidFill>
                            <a:prstClr val="black"/>
                          </a:solidFill>
                        </a:rPr>
                        <a:t>English Literature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973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/>
                        <a:t>Master of </a:t>
                      </a:r>
                      <a:r>
                        <a:rPr lang="en-US" sz="1600" b="1" dirty="0">
                          <a:solidFill>
                            <a:prstClr val="black"/>
                          </a:solidFill>
                        </a:rPr>
                        <a:t>Applied Linguistics</a:t>
                      </a:r>
                      <a:r>
                        <a:rPr lang="en-US" sz="1600" b="1" baseline="0" dirty="0">
                          <a:solidFill>
                            <a:prstClr val="black"/>
                          </a:solidFill>
                        </a:rPr>
                        <a:t>  </a:t>
                      </a:r>
                      <a:r>
                        <a:rPr lang="en-US" sz="1200" i="1" dirty="0"/>
                        <a:t>by coursework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b="1" dirty="0"/>
                        <a:t>Master of </a:t>
                      </a:r>
                      <a:r>
                        <a:rPr lang="en-US" sz="1600" b="1" dirty="0">
                          <a:solidFill>
                            <a:prstClr val="black"/>
                          </a:solidFill>
                        </a:rPr>
                        <a:t>World Literature </a:t>
                      </a:r>
                      <a:r>
                        <a:rPr lang="en-US" sz="1600" b="1" baseline="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en-US" sz="1050" i="1" dirty="0"/>
                        <a:t>by coursework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165036" y="4014413"/>
            <a:ext cx="5623480" cy="532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Programmes</a:t>
            </a:r>
            <a:r>
              <a:rPr lang="en-US" b="1" dirty="0">
                <a:solidFill>
                  <a:prstClr val="white"/>
                </a:solidFill>
              </a:rPr>
              <a:t>		Field of Study</a:t>
            </a:r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7452F63C-3249-CE40-5B43-4826B025BBE1}"/>
              </a:ext>
            </a:extLst>
          </p:cNvPr>
          <p:cNvSpPr txBox="1"/>
          <p:nvPr/>
        </p:nvSpPr>
        <p:spPr>
          <a:xfrm>
            <a:off x="139542" y="7985264"/>
            <a:ext cx="1856114" cy="8866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2240" marR="130175" algn="r">
              <a:lnSpc>
                <a:spcPct val="131600"/>
              </a:lnSpc>
              <a:spcBef>
                <a:spcPts val="95"/>
              </a:spcBef>
              <a:defRPr/>
            </a:pPr>
            <a:r>
              <a:rPr lang="en-US" sz="1000" b="1" spc="-5" dirty="0">
                <a:solidFill>
                  <a:srgbClr val="FFC000"/>
                </a:solidFill>
                <a:cs typeface="Calibri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PENDAFTARAN ATAS TALIAN!</a:t>
            </a:r>
            <a:endParaRPr lang="en-US" sz="1000" b="1" dirty="0">
              <a:solidFill>
                <a:srgbClr val="FFC000"/>
              </a:solidFill>
              <a:cs typeface="Calibri"/>
            </a:endParaRPr>
          </a:p>
          <a:p>
            <a:pPr marL="142240" marR="130175" algn="r">
              <a:lnSpc>
                <a:spcPct val="131600"/>
              </a:lnSpc>
              <a:spcBef>
                <a:spcPts val="95"/>
              </a:spcBef>
              <a:defRPr/>
            </a:pPr>
            <a:endParaRPr lang="en-US" sz="1100" b="1" dirty="0">
              <a:solidFill>
                <a:prstClr val="white"/>
              </a:solidFill>
              <a:cs typeface="Calibri"/>
            </a:endParaRPr>
          </a:p>
          <a:p>
            <a:pPr marL="142240" marR="130175" algn="r">
              <a:lnSpc>
                <a:spcPct val="131600"/>
              </a:lnSpc>
              <a:spcBef>
                <a:spcPts val="95"/>
              </a:spcBef>
              <a:defRPr/>
            </a:pPr>
            <a:r>
              <a:rPr lang="fi-FI" sz="1050" spc="5" dirty="0">
                <a:solidFill>
                  <a:prstClr val="white"/>
                </a:solidFill>
                <a:cs typeface="Calibri"/>
              </a:rPr>
              <a:t>Lawati kami di</a:t>
            </a:r>
            <a:r>
              <a:rPr lang="fi-FI" sz="1050" spc="-5" dirty="0">
                <a:solidFill>
                  <a:prstClr val="white"/>
                </a:solidFill>
                <a:cs typeface="Calibri"/>
              </a:rPr>
              <a:t>: </a:t>
            </a:r>
            <a:r>
              <a:rPr lang="fi-FI" sz="1050" dirty="0">
                <a:solidFill>
                  <a:prstClr val="white"/>
                </a:solidFill>
                <a:cs typeface="Calibri"/>
              </a:rPr>
              <a:t>- </a:t>
            </a:r>
          </a:p>
          <a:p>
            <a:pPr marL="142240" marR="130175" algn="r">
              <a:lnSpc>
                <a:spcPct val="131600"/>
              </a:lnSpc>
              <a:spcBef>
                <a:spcPts val="95"/>
              </a:spcBef>
              <a:defRPr/>
            </a:pPr>
            <a:r>
              <a:rPr lang="fi-FI" sz="1050" spc="10" dirty="0">
                <a:solidFill>
                  <a:prstClr val="white"/>
                </a:solidFill>
                <a:cs typeface="Calibri"/>
              </a:rPr>
              <a:t>www.</a:t>
            </a:r>
            <a:r>
              <a:rPr lang="fi-FI" sz="1050" spc="5" dirty="0">
                <a:solidFill>
                  <a:prstClr val="white"/>
                </a:solidFill>
                <a:cs typeface="Calibri"/>
              </a:rPr>
              <a:t>fb</a:t>
            </a:r>
            <a:r>
              <a:rPr lang="fi-FI" sz="1050" spc="15" dirty="0">
                <a:solidFill>
                  <a:prstClr val="white"/>
                </a:solidFill>
                <a:cs typeface="Calibri"/>
              </a:rPr>
              <a:t>m</a:t>
            </a:r>
            <a:r>
              <a:rPr lang="fi-FI" sz="1050" spc="5" dirty="0">
                <a:solidFill>
                  <a:prstClr val="white"/>
                </a:solidFill>
                <a:cs typeface="Calibri"/>
              </a:rPr>
              <a:t>k</a:t>
            </a:r>
            <a:r>
              <a:rPr lang="fi-FI" sz="1050" spc="10" dirty="0">
                <a:solidFill>
                  <a:prstClr val="white"/>
                </a:solidFill>
                <a:cs typeface="Calibri"/>
              </a:rPr>
              <a:t>.</a:t>
            </a:r>
            <a:r>
              <a:rPr lang="fi-FI" sz="1050" spc="5" dirty="0">
                <a:solidFill>
                  <a:prstClr val="white"/>
                </a:solidFill>
                <a:cs typeface="Calibri"/>
              </a:rPr>
              <a:t>up</a:t>
            </a:r>
            <a:r>
              <a:rPr lang="fi-FI" sz="1050" spc="15" dirty="0">
                <a:solidFill>
                  <a:prstClr val="white"/>
                </a:solidFill>
                <a:cs typeface="Calibri"/>
              </a:rPr>
              <a:t>m</a:t>
            </a:r>
            <a:r>
              <a:rPr lang="fi-FI" sz="1050" spc="10" dirty="0">
                <a:solidFill>
                  <a:prstClr val="white"/>
                </a:solidFill>
                <a:cs typeface="Calibri"/>
              </a:rPr>
              <a:t>.</a:t>
            </a:r>
            <a:r>
              <a:rPr lang="fi-FI" sz="1050" spc="5" dirty="0">
                <a:solidFill>
                  <a:prstClr val="white"/>
                </a:solidFill>
                <a:cs typeface="Calibri"/>
              </a:rPr>
              <a:t>edu</a:t>
            </a:r>
            <a:r>
              <a:rPr lang="fi-FI" sz="1050" spc="10" dirty="0">
                <a:solidFill>
                  <a:prstClr val="white"/>
                </a:solidFill>
                <a:cs typeface="Calibri"/>
              </a:rPr>
              <a:t>.</a:t>
            </a:r>
            <a:r>
              <a:rPr lang="fi-FI" sz="1050" spc="15" dirty="0">
                <a:solidFill>
                  <a:prstClr val="white"/>
                </a:solidFill>
                <a:cs typeface="Calibri"/>
              </a:rPr>
              <a:t>m</a:t>
            </a:r>
            <a:r>
              <a:rPr lang="fi-FI" sz="1050" dirty="0">
                <a:solidFill>
                  <a:prstClr val="white"/>
                </a:solidFill>
                <a:cs typeface="Calibri"/>
              </a:rPr>
              <a:t>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222504" y="4564168"/>
            <a:ext cx="4337050" cy="19062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8280" marR="30480" indent="-170815" algn="just">
              <a:spcBef>
                <a:spcPts val="105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sz="1200" b="1" spc="-5" dirty="0">
                <a:solidFill>
                  <a:prstClr val="black"/>
                </a:solidFill>
                <a:cs typeface="Calibri" panose="020F0502020204030204"/>
              </a:rPr>
              <a:t>CREDIT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– 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Complete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a 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minimum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of </a:t>
            </a:r>
            <a:r>
              <a:rPr sz="1200" b="1" dirty="0">
                <a:solidFill>
                  <a:prstClr val="black"/>
                </a:solidFill>
                <a:cs typeface="Calibri" panose="020F0502020204030204"/>
              </a:rPr>
              <a:t>9 </a:t>
            </a:r>
            <a:r>
              <a:rPr sz="1200" b="1" spc="-5" dirty="0">
                <a:solidFill>
                  <a:prstClr val="black"/>
                </a:solidFill>
                <a:cs typeface="Calibri" panose="020F0502020204030204"/>
              </a:rPr>
              <a:t>CREDITS 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coursework</a:t>
            </a:r>
            <a:r>
              <a:rPr lang="en-US" sz="1200" spc="-5" dirty="0">
                <a:solidFill>
                  <a:prstClr val="black"/>
                </a:solidFill>
                <a:cs typeface="Calibri" panose="020F0502020204030204"/>
              </a:rPr>
              <a:t>: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200" spc="-15" dirty="0">
                <a:solidFill>
                  <a:srgbClr val="211F1F"/>
                </a:solidFill>
                <a:cs typeface="Arial Narrow" panose="020B0606020202030204"/>
              </a:rPr>
              <a:t>research 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methodology</a:t>
            </a:r>
            <a:r>
              <a:rPr sz="1200" spc="-6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course</a:t>
            </a:r>
            <a:r>
              <a:rPr sz="1200" spc="-4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(3</a:t>
            </a:r>
            <a:r>
              <a:rPr sz="1200" spc="-2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credi</a:t>
            </a:r>
            <a:r>
              <a:rPr lang="en-US" sz="1200" spc="-5" dirty="0">
                <a:solidFill>
                  <a:srgbClr val="211F1F"/>
                </a:solidFill>
                <a:cs typeface="Arial Narrow" panose="020B0606020202030204"/>
              </a:rPr>
              <a:t>ts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)</a:t>
            </a:r>
            <a:r>
              <a:rPr sz="1200" spc="-6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and</a:t>
            </a:r>
            <a:r>
              <a:rPr sz="1200" spc="-5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two</a:t>
            </a:r>
            <a:r>
              <a:rPr lang="en-US" sz="1200" spc="-5" dirty="0">
                <a:solidFill>
                  <a:srgbClr val="211F1F"/>
                </a:solidFill>
                <a:cs typeface="Arial Narrow" panose="020B0606020202030204"/>
              </a:rPr>
              <a:t> other</a:t>
            </a:r>
            <a:r>
              <a:rPr sz="1200" spc="-3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courses</a:t>
            </a:r>
            <a:r>
              <a:rPr sz="1200" spc="-7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(6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credits)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.</a:t>
            </a:r>
            <a:endParaRPr sz="1200" dirty="0">
              <a:solidFill>
                <a:prstClr val="black"/>
              </a:solidFill>
              <a:cs typeface="Calibri" panose="020F0502020204030204"/>
            </a:endParaRPr>
          </a:p>
          <a:p>
            <a:pPr marL="208280" indent="-170815" algn="just">
              <a:spcBef>
                <a:spcPts val="600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sz="1200" b="1" dirty="0">
                <a:solidFill>
                  <a:prstClr val="black"/>
                </a:solidFill>
                <a:cs typeface="Calibri" panose="020F0502020204030204"/>
              </a:rPr>
              <a:t>SPS6999 </a:t>
            </a:r>
            <a:r>
              <a:rPr sz="1200" b="1" spc="-5" dirty="0">
                <a:solidFill>
                  <a:prstClr val="black"/>
                </a:solidFill>
                <a:cs typeface="Calibri" panose="020F0502020204030204"/>
              </a:rPr>
              <a:t>DOCTORAL RESEARCH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-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Register </a:t>
            </a:r>
            <a:r>
              <a:rPr lang="en-US" sz="1200" spc="-10" dirty="0">
                <a:solidFill>
                  <a:srgbClr val="211F1F"/>
                </a:solidFill>
                <a:cs typeface="Arial Narrow" panose="020B0606020202030204"/>
              </a:rPr>
              <a:t>for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Doctoral Research</a:t>
            </a:r>
            <a:r>
              <a:rPr lang="en-US" sz="1200" spc="-10" dirty="0">
                <a:solidFill>
                  <a:srgbClr val="211F1F"/>
                </a:solidFill>
                <a:cs typeface="Arial Narrow" panose="020B0606020202030204"/>
              </a:rPr>
              <a:t> every</a:t>
            </a:r>
            <a:r>
              <a:rPr lang="en-US" sz="1200" dirty="0">
                <a:solidFill>
                  <a:prstClr val="black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semester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and</a:t>
            </a:r>
            <a:r>
              <a:rPr sz="1200" spc="-3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submit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research</a:t>
            </a:r>
            <a:r>
              <a:rPr sz="1200" spc="-5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progress</a:t>
            </a:r>
            <a:r>
              <a:rPr sz="1200" spc="-5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report</a:t>
            </a:r>
            <a:r>
              <a:rPr sz="1200" spc="-6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(GS11)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at</a:t>
            </a:r>
            <a:r>
              <a:rPr sz="1200" spc="-3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the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end</a:t>
            </a:r>
            <a:r>
              <a:rPr sz="1200" spc="-3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of</a:t>
            </a:r>
            <a:r>
              <a:rPr sz="1200" spc="-2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semester.</a:t>
            </a:r>
            <a:endParaRPr lang="en-US" sz="1200" spc="-10" dirty="0">
              <a:solidFill>
                <a:srgbClr val="211F1F"/>
              </a:solidFill>
              <a:cs typeface="Arial Narrow" panose="020B0606020202030204"/>
            </a:endParaRPr>
          </a:p>
          <a:p>
            <a:pPr marL="208280" indent="-170815" algn="just">
              <a:spcBef>
                <a:spcPts val="600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lang="en-US" sz="1200" b="1" spc="-10" dirty="0">
                <a:solidFill>
                  <a:srgbClr val="211F1F"/>
                </a:solidFill>
                <a:cs typeface="Arial Narrow" panose="020B0606020202030204"/>
              </a:rPr>
              <a:t>SPS6903 SEMINAR </a:t>
            </a:r>
            <a:r>
              <a:rPr lang="en-US" sz="1200" spc="-10" dirty="0">
                <a:solidFill>
                  <a:srgbClr val="211F1F"/>
                </a:solidFill>
                <a:cs typeface="Arial Narrow" panose="020B0606020202030204"/>
              </a:rPr>
              <a:t>- </a:t>
            </a:r>
            <a:r>
              <a:rPr lang="en-US" sz="1200" dirty="0">
                <a:solidFill>
                  <a:prstClr val="black"/>
                </a:solidFill>
                <a:cs typeface="Arial Narrow" panose="020B0606020202030204"/>
              </a:rPr>
              <a:t>R</a:t>
            </a:r>
            <a:r>
              <a:rPr lang="en-US" sz="1200" dirty="0">
                <a:solidFill>
                  <a:prstClr val="black"/>
                </a:solidFill>
              </a:rPr>
              <a:t>egister no later than the 2</a:t>
            </a:r>
            <a:r>
              <a:rPr lang="en-US" sz="1200" baseline="30000" dirty="0">
                <a:solidFill>
                  <a:prstClr val="black"/>
                </a:solidFill>
              </a:rPr>
              <a:t>nd</a:t>
            </a:r>
            <a:r>
              <a:rPr lang="en-US" sz="1200" dirty="0">
                <a:solidFill>
                  <a:prstClr val="black"/>
                </a:solidFill>
              </a:rPr>
              <a:t> semester of your study.</a:t>
            </a:r>
            <a:endParaRPr sz="1200" dirty="0">
              <a:solidFill>
                <a:prstClr val="black"/>
              </a:solidFill>
              <a:cs typeface="Arial Narrow" panose="020B0606020202030204"/>
            </a:endParaRPr>
          </a:p>
          <a:p>
            <a:pPr marL="208280" marR="30480" indent="-170815" algn="just">
              <a:spcBef>
                <a:spcPts val="600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sz="1200" b="1" spc="-5" dirty="0">
                <a:solidFill>
                  <a:srgbClr val="211F1F"/>
                </a:solidFill>
                <a:cs typeface="Arial Narrow" panose="020B0606020202030204"/>
              </a:rPr>
              <a:t>COMPREHENSIVE EXAMINATION (CE)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- </a:t>
            </a:r>
            <a:r>
              <a:rPr lang="en-MY" sz="1200" dirty="0">
                <a:solidFill>
                  <a:prstClr val="black"/>
                </a:solidFill>
                <a:cs typeface="Arial Narrow" panose="020B0606020202030204"/>
              </a:rPr>
              <a:t>P</a:t>
            </a:r>
            <a:r>
              <a:rPr lang="en-MY" sz="1200" dirty="0">
                <a:solidFill>
                  <a:prstClr val="black"/>
                </a:solidFill>
              </a:rPr>
              <a:t>ass a written and oral comprehensive examination by 4</a:t>
            </a:r>
            <a:r>
              <a:rPr lang="en-MY" sz="1200" baseline="30000" dirty="0">
                <a:solidFill>
                  <a:prstClr val="black"/>
                </a:solidFill>
              </a:rPr>
              <a:t>th</a:t>
            </a:r>
            <a:r>
              <a:rPr lang="en-MY" sz="1200" dirty="0">
                <a:solidFill>
                  <a:prstClr val="black"/>
                </a:solidFill>
              </a:rPr>
              <a:t> semester.</a:t>
            </a:r>
            <a:endParaRPr lang="en-US" sz="1200" dirty="0">
              <a:solidFill>
                <a:prstClr val="black"/>
              </a:solidFill>
              <a:cs typeface="Arial Narrow" panose="020B0606020202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391" y="190152"/>
            <a:ext cx="4984750" cy="8200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  <a:defRPr/>
            </a:pPr>
            <a:r>
              <a:rPr sz="1600" b="1" spc="-40" dirty="0">
                <a:solidFill>
                  <a:srgbClr val="FFFFFF"/>
                </a:solidFill>
                <a:cs typeface="Calibri" panose="020F0502020204030204"/>
              </a:rPr>
              <a:t>FACULTY </a:t>
            </a:r>
            <a:r>
              <a:rPr sz="1600" b="1" spc="-5" dirty="0">
                <a:solidFill>
                  <a:srgbClr val="FFFFFF"/>
                </a:solidFill>
                <a:cs typeface="Calibri" panose="020F0502020204030204"/>
              </a:rPr>
              <a:t>OF MODERN </a:t>
            </a:r>
            <a:r>
              <a:rPr sz="1600" b="1" spc="-15" dirty="0">
                <a:solidFill>
                  <a:srgbClr val="FFFFFF"/>
                </a:solidFill>
                <a:cs typeface="Calibri" panose="020F0502020204030204"/>
              </a:rPr>
              <a:t>LANGUAGES </a:t>
            </a:r>
            <a:r>
              <a:rPr sz="1600" b="1" spc="-5" dirty="0">
                <a:solidFill>
                  <a:srgbClr val="FFFFFF"/>
                </a:solidFill>
                <a:cs typeface="Calibri" panose="020F0502020204030204"/>
              </a:rPr>
              <a:t>AND</a:t>
            </a:r>
            <a:r>
              <a:rPr sz="1600" b="1" spc="13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600" b="1" spc="-20" dirty="0">
                <a:solidFill>
                  <a:srgbClr val="FFFFFF"/>
                </a:solidFill>
                <a:cs typeface="Calibri" panose="020F0502020204030204"/>
              </a:rPr>
              <a:t>COMMUNICATION</a:t>
            </a:r>
            <a:endParaRPr sz="1600" dirty="0">
              <a:solidFill>
                <a:prstClr val="black"/>
              </a:solidFill>
              <a:cs typeface="Calibri" panose="020F0502020204030204"/>
            </a:endParaRPr>
          </a:p>
          <a:p>
            <a:pPr marL="1905" algn="ctr">
              <a:lnSpc>
                <a:spcPts val="2150"/>
              </a:lnSpc>
              <a:defRPr/>
            </a:pPr>
            <a:r>
              <a:rPr b="1" spc="-5" dirty="0">
                <a:solidFill>
                  <a:srgbClr val="FFFFFF"/>
                </a:solidFill>
                <a:cs typeface="Calibri" panose="020F0502020204030204"/>
              </a:rPr>
              <a:t>Doctor </a:t>
            </a:r>
            <a:r>
              <a:rPr b="1" dirty="0">
                <a:solidFill>
                  <a:srgbClr val="FFFFFF"/>
                </a:solidFill>
                <a:cs typeface="Calibri" panose="020F0502020204030204"/>
              </a:rPr>
              <a:t>of </a:t>
            </a:r>
            <a:r>
              <a:rPr b="1" spc="-10" dirty="0">
                <a:solidFill>
                  <a:srgbClr val="FFFFFF"/>
                </a:solidFill>
                <a:cs typeface="Calibri" panose="020F0502020204030204"/>
              </a:rPr>
              <a:t>Philosophy</a:t>
            </a:r>
            <a:r>
              <a:rPr lang="en-US" b="1" spc="-10" dirty="0">
                <a:solidFill>
                  <a:srgbClr val="FFFFFF"/>
                </a:solidFill>
                <a:cs typeface="Calibri" panose="020F0502020204030204"/>
              </a:rPr>
              <a:t> (PhD)</a:t>
            </a:r>
          </a:p>
          <a:p>
            <a:pPr marL="1905" algn="ctr">
              <a:lnSpc>
                <a:spcPts val="2150"/>
              </a:lnSpc>
              <a:defRPr/>
            </a:pPr>
            <a:r>
              <a:rPr b="1" spc="-10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b="1" spc="-5" dirty="0">
                <a:solidFill>
                  <a:srgbClr val="FFFFFF"/>
                </a:solidFill>
                <a:cs typeface="Calibri" panose="020F0502020204030204"/>
              </a:rPr>
              <a:t>English</a:t>
            </a:r>
            <a:r>
              <a:rPr b="1" spc="-80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b="1" spc="-5" dirty="0">
                <a:solidFill>
                  <a:srgbClr val="FFFFFF"/>
                </a:solidFill>
                <a:cs typeface="Calibri" panose="020F0502020204030204"/>
              </a:rPr>
              <a:t>Language</a:t>
            </a:r>
            <a:endParaRPr sz="1600" i="1" dirty="0">
              <a:solidFill>
                <a:prstClr val="black"/>
              </a:solidFill>
              <a:cs typeface="Calibri" panose="020F0502020204030204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" y="9317661"/>
            <a:ext cx="6857999" cy="447675"/>
            <a:chOff x="0" y="8696820"/>
            <a:chExt cx="6857999" cy="447675"/>
          </a:xfrm>
        </p:grpSpPr>
        <p:sp>
          <p:nvSpPr>
            <p:cNvPr id="5" name="object 5"/>
            <p:cNvSpPr/>
            <p:nvPr/>
          </p:nvSpPr>
          <p:spPr>
            <a:xfrm>
              <a:off x="0" y="8696820"/>
              <a:ext cx="6854825" cy="447675"/>
            </a:xfrm>
            <a:custGeom>
              <a:avLst/>
              <a:gdLst/>
              <a:ahLst/>
              <a:cxnLst/>
              <a:rect l="l" t="t" r="r" b="b"/>
              <a:pathLst>
                <a:path w="6854825" h="447675">
                  <a:moveTo>
                    <a:pt x="6854825" y="0"/>
                  </a:moveTo>
                  <a:lnTo>
                    <a:pt x="0" y="0"/>
                  </a:lnTo>
                  <a:lnTo>
                    <a:pt x="0" y="447179"/>
                  </a:lnTo>
                  <a:lnTo>
                    <a:pt x="6854825" y="447179"/>
                  </a:lnTo>
                  <a:lnTo>
                    <a:pt x="68548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8696820"/>
              <a:ext cx="6854825" cy="447675"/>
            </a:xfrm>
            <a:custGeom>
              <a:avLst/>
              <a:gdLst/>
              <a:ahLst/>
              <a:cxnLst/>
              <a:rect l="l" t="t" r="r" b="b"/>
              <a:pathLst>
                <a:path w="6854825" h="447675">
                  <a:moveTo>
                    <a:pt x="0" y="447179"/>
                  </a:moveTo>
                  <a:lnTo>
                    <a:pt x="6854825" y="447179"/>
                  </a:lnTo>
                  <a:lnTo>
                    <a:pt x="6854825" y="0"/>
                  </a:lnTo>
                  <a:lnTo>
                    <a:pt x="0" y="0"/>
                  </a:lnTo>
                  <a:lnTo>
                    <a:pt x="0" y="447179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861060"/>
              <a:ext cx="6854825" cy="2571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6515100" y="8696824"/>
              <a:ext cx="342899" cy="4471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521941" y="8710396"/>
              <a:ext cx="1066800" cy="1423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154659" y="8709139"/>
              <a:ext cx="1308480" cy="1420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2256769" y="8696820"/>
              <a:ext cx="834834" cy="1423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821795" y="8696820"/>
              <a:ext cx="1355344" cy="1423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12394"/>
              </p:ext>
            </p:extLst>
          </p:nvPr>
        </p:nvGraphicFramePr>
        <p:xfrm>
          <a:off x="165100" y="6887755"/>
          <a:ext cx="4555985" cy="1643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2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485">
                <a:tc gridSpan="7"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TUITION FEES PHD</a:t>
                      </a:r>
                      <a:r>
                        <a:rPr sz="1400" b="1" spc="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(</a:t>
                      </a:r>
                      <a:r>
                        <a:rPr lang="en-US" sz="1400" b="1" spc="-5" dirty="0">
                          <a:latin typeface="Calibri" panose="020F0502020204030204"/>
                          <a:cs typeface="Calibri" panose="020F0502020204030204"/>
                        </a:rPr>
                        <a:t>MYR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)</a:t>
                      </a:r>
                      <a:endParaRPr sz="1400" b="1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820">
                <a:tc>
                  <a:txBody>
                    <a:bodyPr/>
                    <a:lstStyle/>
                    <a:p>
                      <a:pPr marL="60325" marR="153670" indent="0">
                        <a:lnSpc>
                          <a:spcPts val="970"/>
                        </a:lnSpc>
                        <a:spcBef>
                          <a:spcPts val="25"/>
                        </a:spcBef>
                      </a:pPr>
                      <a:r>
                        <a:rPr sz="1000" dirty="0"/>
                        <a:t>SOCIAL  SCIENCE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1st Sem</a:t>
                      </a:r>
                    </a:p>
                    <a:p>
                      <a:pPr marL="60325" marR="83185" indent="0" algn="ctr">
                        <a:lnSpc>
                          <a:spcPct val="115000"/>
                        </a:lnSpc>
                        <a:spcBef>
                          <a:spcPts val="10"/>
                        </a:spcBef>
                      </a:pPr>
                      <a:r>
                        <a:rPr sz="1000" dirty="0"/>
                        <a:t>(</a:t>
                      </a:r>
                      <a:r>
                        <a:rPr lang="en-US" sz="1000" dirty="0"/>
                        <a:t>Paid d</a:t>
                      </a:r>
                      <a:r>
                        <a:rPr sz="1000" dirty="0"/>
                        <a:t>uring </a:t>
                      </a:r>
                      <a:r>
                        <a:rPr lang="en-US" sz="1000" dirty="0"/>
                        <a:t>r</a:t>
                      </a:r>
                      <a:r>
                        <a:rPr sz="1000" dirty="0"/>
                        <a:t>egistration)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063" marR="104775" indent="-6350">
                        <a:lnSpc>
                          <a:spcPts val="970"/>
                        </a:lnSpc>
                        <a:spcBef>
                          <a:spcPts val="25"/>
                        </a:spcBef>
                      </a:pPr>
                      <a:r>
                        <a:rPr sz="1000" dirty="0"/>
                        <a:t>2nd –4th  Sem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063" marR="111760" indent="1588">
                        <a:lnSpc>
                          <a:spcPts val="970"/>
                        </a:lnSpc>
                        <a:spcBef>
                          <a:spcPts val="25"/>
                        </a:spcBef>
                      </a:pPr>
                      <a:r>
                        <a:rPr sz="1000" dirty="0"/>
                        <a:t>5th –6th  Sem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7th </a:t>
                      </a:r>
                      <a:r>
                        <a:rPr lang="en-US" sz="1000" dirty="0"/>
                        <a:t>Sem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onwards</a:t>
                      </a:r>
                      <a:endParaRPr sz="1000" dirty="0"/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 indent="-31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Study Cost</a:t>
                      </a:r>
                    </a:p>
                    <a:p>
                      <a:pPr marL="119063" marR="132715" indent="23813">
                        <a:lnSpc>
                          <a:spcPct val="115000"/>
                        </a:lnSpc>
                        <a:spcBef>
                          <a:spcPts val="10"/>
                        </a:spcBef>
                      </a:pPr>
                      <a:r>
                        <a:rPr sz="1000" dirty="0"/>
                        <a:t>Fo</a:t>
                      </a:r>
                      <a:r>
                        <a:rPr lang="en-US" sz="1000" dirty="0"/>
                        <a:t>r</a:t>
                      </a:r>
                      <a:r>
                        <a:rPr sz="1000" dirty="0"/>
                        <a:t> Max 4  Years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indent="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Study Cost</a:t>
                      </a:r>
                    </a:p>
                    <a:p>
                      <a:pPr marL="60325" marR="82550" indent="0">
                        <a:lnSpc>
                          <a:spcPct val="115000"/>
                        </a:lnSpc>
                        <a:spcBef>
                          <a:spcPts val="10"/>
                        </a:spcBef>
                      </a:pPr>
                      <a:r>
                        <a:rPr sz="1000" dirty="0"/>
                        <a:t>Fo</a:t>
                      </a:r>
                      <a:r>
                        <a:rPr lang="en-US" sz="1000" dirty="0"/>
                        <a:t>r</a:t>
                      </a:r>
                      <a:r>
                        <a:rPr sz="1000" dirty="0"/>
                        <a:t> Max 5</a:t>
                      </a:r>
                      <a:r>
                        <a:rPr lang="en-US" sz="1000" dirty="0"/>
                        <a:t> </a:t>
                      </a:r>
                      <a:r>
                        <a:rPr sz="1000" dirty="0"/>
                        <a:t>Years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Local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1455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2,512.50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2,262.50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1,700.00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6370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2,700.00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18,100.00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23,500.00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40"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International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1455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5,862.50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4,112.50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3,550.00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6370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3,</a:t>
                      </a:r>
                      <a:r>
                        <a:rPr lang="en-US" sz="1000" dirty="0"/>
                        <a:t>9</a:t>
                      </a:r>
                      <a:r>
                        <a:rPr sz="1000" dirty="0"/>
                        <a:t>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33,100.00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40,900.00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330504" y="1959139"/>
            <a:ext cx="19262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10" dirty="0">
                <a:solidFill>
                  <a:prstClr val="black"/>
                </a:solidFill>
                <a:cs typeface="Calibri" panose="020F0502020204030204"/>
              </a:rPr>
              <a:t>ENTRY</a:t>
            </a:r>
            <a:r>
              <a:rPr sz="1400" b="1" spc="-70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0503" y="4293332"/>
            <a:ext cx="200312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OTHER</a:t>
            </a:r>
            <a:r>
              <a:rPr sz="1400" b="1" spc="-75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151211" y="279384"/>
            <a:ext cx="1333500" cy="6230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32" name="object 27"/>
          <p:cNvSpPr txBox="1"/>
          <p:nvPr/>
        </p:nvSpPr>
        <p:spPr>
          <a:xfrm>
            <a:off x="247904" y="2172018"/>
            <a:ext cx="4065270" cy="108940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Master’s degree with a thesis in a related field;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Master’s degree without a thesis in a related field with a minimum CGPA of 3.0;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Bachelor’s degree with a minimum CGPA of 3.75 or equivalent with a First Class Bachelor’s Degree.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76855" y="9556598"/>
            <a:ext cx="1533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1" dirty="0">
                <a:solidFill>
                  <a:prstClr val="black"/>
                </a:solidFill>
              </a:rPr>
              <a:t>#UNSDGs  #UPMAct4SDGs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33343" y="9289899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</a:rPr>
              <a:t>www.upm.edu.my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44AAFA-97A0-4808-A239-A9C938A64AE5}"/>
              </a:ext>
            </a:extLst>
          </p:cNvPr>
          <p:cNvSpPr txBox="1"/>
          <p:nvPr/>
        </p:nvSpPr>
        <p:spPr>
          <a:xfrm>
            <a:off x="246663" y="3685208"/>
            <a:ext cx="425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International applicants are required to fulfill achieve a minimum score of 6.0 in IELTS or 600 in TOEFL or its equivalent </a:t>
            </a:r>
          </a:p>
        </p:txBody>
      </p:sp>
      <p:sp>
        <p:nvSpPr>
          <p:cNvPr id="40" name="object 26">
            <a:extLst>
              <a:ext uri="{FF2B5EF4-FFF2-40B4-BE49-F238E27FC236}">
                <a16:creationId xmlns:a16="http://schemas.microsoft.com/office/drawing/2014/main" id="{AB557848-4246-4D9D-8575-E392B9F7E59C}"/>
              </a:ext>
            </a:extLst>
          </p:cNvPr>
          <p:cNvSpPr txBox="1"/>
          <p:nvPr/>
        </p:nvSpPr>
        <p:spPr>
          <a:xfrm>
            <a:off x="330504" y="3487718"/>
            <a:ext cx="241269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lang="en-US" sz="1400" b="1" spc="-10" dirty="0">
                <a:solidFill>
                  <a:prstClr val="black"/>
                </a:solidFill>
                <a:cs typeface="Calibri" panose="020F0502020204030204"/>
              </a:rPr>
              <a:t>LANGUAGE</a:t>
            </a:r>
            <a:r>
              <a:rPr sz="1400" b="1" spc="-70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1E7093A7-6680-929E-A5F4-513F1132FC42}"/>
              </a:ext>
            </a:extLst>
          </p:cNvPr>
          <p:cNvGrpSpPr/>
          <p:nvPr/>
        </p:nvGrpSpPr>
        <p:grpSpPr>
          <a:xfrm>
            <a:off x="4888551" y="1959139"/>
            <a:ext cx="1858819" cy="6978649"/>
            <a:chOff x="4876464" y="2089151"/>
            <a:chExt cx="1858819" cy="6978649"/>
          </a:xfrm>
        </p:grpSpPr>
        <p:sp>
          <p:nvSpPr>
            <p:cNvPr id="41" name="object 3">
              <a:extLst>
                <a:ext uri="{FF2B5EF4-FFF2-40B4-BE49-F238E27FC236}">
                  <a16:creationId xmlns:a16="http://schemas.microsoft.com/office/drawing/2014/main" id="{C678E3FF-39B5-65C8-0331-EA128781AD38}"/>
                </a:ext>
              </a:extLst>
            </p:cNvPr>
            <p:cNvSpPr txBox="1"/>
            <p:nvPr/>
          </p:nvSpPr>
          <p:spPr>
            <a:xfrm>
              <a:off x="5027422" y="2089151"/>
              <a:ext cx="1576705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  <a:defRPr/>
              </a:pPr>
              <a:r>
                <a:rPr lang="en-US" sz="1000" b="1" dirty="0">
                  <a:solidFill>
                    <a:prstClr val="black"/>
                  </a:solidFill>
                  <a:cs typeface="Calibri"/>
                </a:rPr>
                <a:t>FOR</a:t>
              </a:r>
              <a:r>
                <a:rPr sz="1000" b="1" dirty="0">
                  <a:solidFill>
                    <a:prstClr val="black"/>
                  </a:solidFill>
                  <a:cs typeface="Calibri"/>
                </a:rPr>
                <a:t> MORE</a:t>
              </a:r>
              <a:r>
                <a:rPr sz="1000" b="1" spc="4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1000" b="1" spc="5" dirty="0">
                  <a:solidFill>
                    <a:prstClr val="black"/>
                  </a:solidFill>
                  <a:cs typeface="Calibri"/>
                </a:rPr>
                <a:t>INFORMATION</a:t>
              </a:r>
              <a:endParaRPr sz="10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2" name="object 4">
              <a:extLst>
                <a:ext uri="{FF2B5EF4-FFF2-40B4-BE49-F238E27FC236}">
                  <a16:creationId xmlns:a16="http://schemas.microsoft.com/office/drawing/2014/main" id="{D0D0633A-2714-FD04-E170-59A5D8D3166A}"/>
                </a:ext>
              </a:extLst>
            </p:cNvPr>
            <p:cNvSpPr txBox="1"/>
            <p:nvPr/>
          </p:nvSpPr>
          <p:spPr>
            <a:xfrm>
              <a:off x="5284978" y="2319502"/>
              <a:ext cx="1060450" cy="29777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42240" marR="130175" algn="ctr">
                <a:lnSpc>
                  <a:spcPct val="131600"/>
                </a:lnSpc>
                <a:spcBef>
                  <a:spcPts val="95"/>
                </a:spcBef>
                <a:defRPr/>
              </a:pPr>
              <a:r>
                <a:rPr sz="800" spc="-5" dirty="0">
                  <a:solidFill>
                    <a:prstClr val="black"/>
                  </a:solidFill>
                  <a:cs typeface="Calibri"/>
                </a:rPr>
                <a:t>Visit us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 online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 at: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defRPr/>
              </a:pPr>
              <a:r>
                <a:rPr sz="800" spc="10" dirty="0">
                  <a:solidFill>
                    <a:prstClr val="black"/>
                  </a:solidFill>
                  <a:cs typeface="Calibri"/>
                </a:rPr>
                <a:t>www.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fb</a:t>
              </a:r>
              <a:r>
                <a:rPr sz="8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k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up</a:t>
              </a:r>
              <a:r>
                <a:rPr sz="8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edu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8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y</a:t>
              </a:r>
            </a:p>
          </p:txBody>
        </p:sp>
        <p:sp>
          <p:nvSpPr>
            <p:cNvPr id="43" name="object 5">
              <a:extLst>
                <a:ext uri="{FF2B5EF4-FFF2-40B4-BE49-F238E27FC236}">
                  <a16:creationId xmlns:a16="http://schemas.microsoft.com/office/drawing/2014/main" id="{0B5DEBDC-D087-F5D8-0498-B760BF9E7D50}"/>
                </a:ext>
              </a:extLst>
            </p:cNvPr>
            <p:cNvSpPr txBox="1"/>
            <p:nvPr/>
          </p:nvSpPr>
          <p:spPr>
            <a:xfrm>
              <a:off x="4958841" y="2814042"/>
              <a:ext cx="1727708" cy="1174681"/>
            </a:xfrm>
            <a:prstGeom prst="rect">
              <a:avLst/>
            </a:prstGeom>
          </p:spPr>
          <p:txBody>
            <a:bodyPr vert="horz" wrap="square" lIns="0" tIns="68580" rIns="0" bIns="0" rtlCol="0">
              <a:spAutoFit/>
            </a:bodyPr>
            <a:lstStyle/>
            <a:p>
              <a:pPr marL="615950">
                <a:spcBef>
                  <a:spcPts val="54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Meet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us</a:t>
              </a:r>
              <a:r>
                <a:rPr sz="800" spc="5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at: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12700" marR="29209" indent="48260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Graduate Studies and International  Affairs Section Ground Floor,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Block</a:t>
              </a:r>
              <a:r>
                <a:rPr sz="800" spc="10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A</a:t>
              </a:r>
            </a:p>
            <a:p>
              <a:pPr marL="518159" marR="53975" indent="-384175">
                <a:lnSpc>
                  <a:spcPts val="790"/>
                </a:lnSpc>
                <a:spcBef>
                  <a:spcPts val="19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Faculty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of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Modern Languages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and 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Communication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236220" marR="154940" indent="89535">
                <a:lnSpc>
                  <a:spcPts val="1190"/>
                </a:lnSpc>
                <a:spcBef>
                  <a:spcPts val="4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Universiti Putra Malaysia  Call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us at: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+6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0397698702/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8788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82550">
                <a:spcBef>
                  <a:spcPts val="15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E</a:t>
              </a:r>
              <a:r>
                <a:rPr lang="en-US" sz="800" spc="5" dirty="0">
                  <a:solidFill>
                    <a:prstClr val="black"/>
                  </a:solidFill>
                  <a:cs typeface="Calibri"/>
                </a:rPr>
                <a:t>-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mail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us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at:</a:t>
              </a:r>
              <a:r>
                <a:rPr sz="800" spc="-1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fbmk@upm.edu.my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4" name="object 6">
              <a:extLst>
                <a:ext uri="{FF2B5EF4-FFF2-40B4-BE49-F238E27FC236}">
                  <a16:creationId xmlns:a16="http://schemas.microsoft.com/office/drawing/2014/main" id="{4FBF591D-15B2-BB2A-38C4-DAD476CD09DE}"/>
                </a:ext>
              </a:extLst>
            </p:cNvPr>
            <p:cNvSpPr txBox="1"/>
            <p:nvPr/>
          </p:nvSpPr>
          <p:spPr>
            <a:xfrm>
              <a:off x="5135627" y="4109441"/>
              <a:ext cx="1359535" cy="72834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99060" marR="92710" indent="635" algn="ctr">
                <a:lnSpc>
                  <a:spcPct val="115100"/>
                </a:lnSpc>
                <a:spcBef>
                  <a:spcPts val="120"/>
                </a:spcBef>
                <a:defRPr/>
              </a:pPr>
              <a:r>
                <a:rPr lang="en-MY" sz="800" spc="5" dirty="0">
                  <a:solidFill>
                    <a:prstClr val="black"/>
                  </a:solidFill>
                  <a:cs typeface="Calibri"/>
                </a:rPr>
                <a:t>OR</a:t>
              </a:r>
            </a:p>
            <a:p>
              <a:pPr marL="99060" marR="92710" indent="635" algn="ctr">
                <a:lnSpc>
                  <a:spcPct val="115100"/>
                </a:lnSpc>
                <a:spcBef>
                  <a:spcPts val="12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School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of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Graduate Studies  Universiti Putra Malaysia 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43400 UPM</a:t>
              </a:r>
              <a:r>
                <a:rPr sz="800" spc="-1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Serdang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spcBef>
                  <a:spcPts val="13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Selangor Darul Ehsan,</a:t>
              </a:r>
              <a:r>
                <a:rPr sz="800" spc="6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Malaysia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5" name="object 7">
              <a:extLst>
                <a:ext uri="{FF2B5EF4-FFF2-40B4-BE49-F238E27FC236}">
                  <a16:creationId xmlns:a16="http://schemas.microsoft.com/office/drawing/2014/main" id="{8F6C736A-5432-51EE-16D2-3029861C8CBE}"/>
                </a:ext>
              </a:extLst>
            </p:cNvPr>
            <p:cNvSpPr txBox="1"/>
            <p:nvPr/>
          </p:nvSpPr>
          <p:spPr>
            <a:xfrm>
              <a:off x="5073141" y="4850840"/>
              <a:ext cx="1484630" cy="299634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635" algn="ctr">
                <a:spcBef>
                  <a:spcPts val="26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Tel:</a:t>
              </a:r>
              <a:r>
                <a:rPr sz="800" spc="-8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+60397694225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71755" marR="65405" algn="ctr">
                <a:lnSpc>
                  <a:spcPts val="1190"/>
                </a:lnSpc>
                <a:spcBef>
                  <a:spcPts val="40"/>
                </a:spcBef>
                <a:defRPr/>
              </a:pPr>
              <a:r>
                <a:rPr lang="en-US" sz="800" spc="5" dirty="0">
                  <a:solidFill>
                    <a:prstClr val="black"/>
                  </a:solidFill>
                  <a:cs typeface="Calibri"/>
                </a:rPr>
                <a:t>E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-mail: sgs@putra.upm.edu.my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6" name="object 10">
              <a:extLst>
                <a:ext uri="{FF2B5EF4-FFF2-40B4-BE49-F238E27FC236}">
                  <a16:creationId xmlns:a16="http://schemas.microsoft.com/office/drawing/2014/main" id="{1B9DADA4-51EE-B7D5-2447-520D096ECD12}"/>
                </a:ext>
              </a:extLst>
            </p:cNvPr>
            <p:cNvSpPr txBox="1"/>
            <p:nvPr/>
          </p:nvSpPr>
          <p:spPr>
            <a:xfrm>
              <a:off x="4969510" y="8001001"/>
              <a:ext cx="1765773" cy="60465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" algn="ctr">
                <a:spcBef>
                  <a:spcPts val="95"/>
                </a:spcBef>
                <a:defRPr/>
              </a:pPr>
              <a:r>
                <a:rPr sz="1000" b="1" spc="-10" dirty="0">
                  <a:solidFill>
                    <a:prstClr val="black"/>
                  </a:solidFill>
                  <a:cs typeface="Calibri"/>
                </a:rPr>
                <a:t>COORDINATOR</a:t>
              </a:r>
              <a:endParaRPr lang="en-MY" sz="1000" dirty="0">
                <a:solidFill>
                  <a:prstClr val="black"/>
                </a:solidFill>
                <a:cs typeface="Calibri"/>
              </a:endParaRPr>
            </a:p>
            <a:p>
              <a:pPr marL="1270" algn="ctr">
                <a:spcBef>
                  <a:spcPts val="95"/>
                </a:spcBef>
                <a:defRPr/>
              </a:pPr>
              <a:endParaRPr lang="en-MY" sz="1000" b="1" spc="-5" dirty="0">
                <a:solidFill>
                  <a:prstClr val="black"/>
                </a:solidFill>
                <a:cs typeface="Calibri"/>
              </a:endParaRPr>
            </a:p>
            <a:p>
              <a:pPr marL="1270" algn="ctr">
                <a:spcBef>
                  <a:spcPts val="95"/>
                </a:spcBef>
                <a:defRPr/>
              </a:pPr>
              <a:r>
                <a:rPr lang="pt-BR" sz="800" b="1" spc="-5" dirty="0">
                  <a:solidFill>
                    <a:prstClr val="black"/>
                  </a:solidFill>
                  <a:cs typeface="Calibri" panose="020F0502020204030204"/>
                </a:rPr>
                <a:t>ASSOC.</a:t>
              </a:r>
              <a:r>
                <a:rPr lang="pt-BR" sz="8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800" b="1" dirty="0">
                  <a:solidFill>
                    <a:prstClr val="black"/>
                  </a:solidFill>
                  <a:cs typeface="Calibri" panose="020F0502020204030204"/>
                </a:rPr>
                <a:t>PROF.</a:t>
              </a:r>
              <a:r>
                <a:rPr lang="pt-BR" sz="800" b="1" spc="-5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800" b="1" dirty="0">
                  <a:solidFill>
                    <a:prstClr val="black"/>
                  </a:solidFill>
                  <a:cs typeface="Calibri" panose="020F0502020204030204"/>
                </a:rPr>
                <a:t>DR.</a:t>
              </a:r>
              <a:r>
                <a:rPr lang="pt-BR" sz="8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800" b="1" dirty="0">
                  <a:solidFill>
                    <a:prstClr val="black"/>
                  </a:solidFill>
                  <a:cs typeface="Calibri" panose="020F0502020204030204"/>
                </a:rPr>
                <a:t>AFIDA</a:t>
              </a:r>
              <a:r>
                <a:rPr lang="pt-BR" sz="800" b="1" spc="-3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800" b="1" dirty="0">
                  <a:solidFill>
                    <a:prstClr val="black"/>
                  </a:solidFill>
                  <a:cs typeface="Calibri" panose="020F0502020204030204"/>
                </a:rPr>
                <a:t>MOHAMAD</a:t>
              </a:r>
              <a:r>
                <a:rPr lang="pt-BR" sz="800" b="1" spc="-4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800" b="1" dirty="0">
                  <a:solidFill>
                    <a:prstClr val="black"/>
                  </a:solidFill>
                  <a:cs typeface="Calibri" panose="020F0502020204030204"/>
                </a:rPr>
                <a:t>ALI</a:t>
              </a:r>
              <a:endParaRPr lang="pt-BR"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70" algn="ctr">
                <a:spcBef>
                  <a:spcPts val="145"/>
                </a:spcBef>
                <a:defRPr/>
              </a:pPr>
              <a:r>
                <a:rPr lang="pt-BR" sz="800" dirty="0">
                  <a:solidFill>
                    <a:prstClr val="black"/>
                  </a:solidFill>
                  <a:cs typeface="Calibri" panose="020F0502020204030204"/>
                </a:rPr>
                <a:t>E-mail:</a:t>
              </a:r>
              <a:r>
                <a:rPr lang="pt-BR" sz="800" spc="-2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800" spc="-5" dirty="0">
                  <a:solidFill>
                    <a:prstClr val="black"/>
                  </a:solidFill>
                  <a:cs typeface="Calibri" panose="020F0502020204030204"/>
                </a:rPr>
                <a:t>afida@upm.edu.my</a:t>
              </a:r>
              <a:endParaRPr lang="pt-BR" sz="8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47" name="object 18">
              <a:extLst>
                <a:ext uri="{FF2B5EF4-FFF2-40B4-BE49-F238E27FC236}">
                  <a16:creationId xmlns:a16="http://schemas.microsoft.com/office/drawing/2014/main" id="{6BA24FF8-F7E2-B025-0F77-66BDB747D67D}"/>
                </a:ext>
              </a:extLst>
            </p:cNvPr>
            <p:cNvSpPr txBox="1"/>
            <p:nvPr/>
          </p:nvSpPr>
          <p:spPr>
            <a:xfrm>
              <a:off x="4876464" y="5763260"/>
              <a:ext cx="1858819" cy="173727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>
                <a:spcBef>
                  <a:spcPts val="95"/>
                </a:spcBef>
                <a:defRPr/>
              </a:pPr>
              <a:r>
                <a:rPr sz="1000" b="1" spc="-5" dirty="0">
                  <a:solidFill>
                    <a:prstClr val="black"/>
                  </a:solidFill>
                  <a:cs typeface="Calibri"/>
                </a:rPr>
                <a:t>TO</a:t>
              </a:r>
              <a:r>
                <a:rPr sz="1000" b="1" spc="1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1000" b="1" spc="-10" dirty="0">
                  <a:solidFill>
                    <a:prstClr val="black"/>
                  </a:solidFill>
                  <a:cs typeface="Calibri"/>
                </a:rPr>
                <a:t>APPLY</a:t>
              </a:r>
              <a:endParaRPr sz="1000" dirty="0">
                <a:solidFill>
                  <a:prstClr val="black"/>
                </a:solidFill>
                <a:cs typeface="Calibri"/>
              </a:endParaRPr>
            </a:p>
            <a:p>
              <a:pPr marL="227329" marR="219075" algn="ctr">
                <a:lnSpc>
                  <a:spcPct val="120000"/>
                </a:lnSpc>
                <a:spcBef>
                  <a:spcPts val="585"/>
                </a:spcBef>
                <a:defRPr/>
              </a:pPr>
              <a:r>
                <a:rPr sz="800" dirty="0">
                  <a:solidFill>
                    <a:prstClr val="black"/>
                  </a:solidFill>
                  <a:cs typeface="Calibri"/>
                </a:rPr>
                <a:t>Sign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up and submit</a:t>
              </a:r>
              <a:r>
                <a:rPr sz="800" spc="-4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application</a:t>
              </a:r>
              <a:r>
                <a:rPr lang="en-MY" sz="800" spc="-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at: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12700" marR="5080" algn="ctr">
                <a:spcBef>
                  <a:spcPts val="190"/>
                </a:spcBef>
                <a:defRPr/>
              </a:pPr>
              <a:r>
                <a:rPr lang="en-US" sz="800" spc="-5" dirty="0">
                  <a:solidFill>
                    <a:srgbClr val="0000FF"/>
                  </a:solidFill>
                  <a:cs typeface="Calibri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ONLINE APPLICATION</a:t>
              </a:r>
              <a:endParaRPr lang="en-US" sz="800" spc="-5" dirty="0">
                <a:solidFill>
                  <a:srgbClr val="0000FF"/>
                </a:solidFill>
                <a:cs typeface="Calibri"/>
              </a:endParaRPr>
            </a:p>
            <a:p>
              <a:pPr algn="ctr">
                <a:spcBef>
                  <a:spcPts val="290"/>
                </a:spcBef>
                <a:defRPr/>
              </a:pP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Processing Fee:</a:t>
              </a:r>
              <a:endParaRPr lang="en-US" sz="800" dirty="0">
                <a:solidFill>
                  <a:prstClr val="black"/>
                </a:solidFill>
                <a:cs typeface="Calibri"/>
              </a:endParaRPr>
            </a:p>
            <a:p>
              <a:pPr marL="1270" algn="ctr">
                <a:spcBef>
                  <a:spcPts val="190"/>
                </a:spcBef>
                <a:defRPr/>
              </a:pPr>
              <a:r>
                <a:rPr lang="en-US" sz="800" b="1" dirty="0">
                  <a:solidFill>
                    <a:prstClr val="black"/>
                  </a:solidFill>
                  <a:cs typeface="Calibri"/>
                </a:rPr>
                <a:t>MYR60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for local</a:t>
              </a:r>
              <a:r>
                <a:rPr lang="en-US" sz="800" spc="-6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applicants</a:t>
              </a:r>
              <a:endParaRPr lang="en-US" sz="800" dirty="0">
                <a:solidFill>
                  <a:prstClr val="black"/>
                </a:solidFill>
                <a:cs typeface="Calibri"/>
              </a:endParaRP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b="1" dirty="0">
                  <a:solidFill>
                    <a:prstClr val="black"/>
                  </a:solidFill>
                  <a:cs typeface="Calibri"/>
                </a:rPr>
                <a:t>USD60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for international</a:t>
              </a:r>
              <a:r>
                <a:rPr lang="en-US" sz="800" spc="-8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applicants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Bank name: CIMB BANK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Account name: UPM COLLECTION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Account no: 8002155042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Swift Code: CIBBMYKL</a:t>
              </a:r>
            </a:p>
            <a:p>
              <a:pPr marL="12700" marR="5080" algn="ctr">
                <a:spcBef>
                  <a:spcPts val="190"/>
                </a:spcBef>
                <a:defRPr/>
              </a:pP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1026924-6D95-0F97-F2D4-78E9FEEC607B}"/>
                </a:ext>
              </a:extLst>
            </p:cNvPr>
            <p:cNvSpPr txBox="1"/>
            <p:nvPr/>
          </p:nvSpPr>
          <p:spPr>
            <a:xfrm>
              <a:off x="5188775" y="8867745"/>
              <a:ext cx="11369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700" dirty="0">
                  <a:solidFill>
                    <a:prstClr val="black"/>
                  </a:solidFill>
                </a:rPr>
                <a:t>FBMK Update: 03.08.2022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 txBox="1"/>
          <p:nvPr/>
        </p:nvSpPr>
        <p:spPr>
          <a:xfrm>
            <a:off x="222504" y="4564168"/>
            <a:ext cx="4337050" cy="19062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8280" marR="30480" indent="-170815" algn="just">
              <a:spcBef>
                <a:spcPts val="105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sz="1200" b="1" spc="-5" dirty="0">
                <a:solidFill>
                  <a:prstClr val="black"/>
                </a:solidFill>
                <a:cs typeface="Calibri" panose="020F0502020204030204"/>
              </a:rPr>
              <a:t>CREDIT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– 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Complete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a 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minimum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of </a:t>
            </a:r>
            <a:r>
              <a:rPr sz="1200" b="1" dirty="0">
                <a:solidFill>
                  <a:prstClr val="black"/>
                </a:solidFill>
                <a:cs typeface="Calibri" panose="020F0502020204030204"/>
              </a:rPr>
              <a:t>9 </a:t>
            </a:r>
            <a:r>
              <a:rPr sz="1200" b="1" spc="-5" dirty="0">
                <a:solidFill>
                  <a:prstClr val="black"/>
                </a:solidFill>
                <a:cs typeface="Calibri" panose="020F0502020204030204"/>
              </a:rPr>
              <a:t>CREDITS 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coursework</a:t>
            </a:r>
            <a:r>
              <a:rPr lang="en-US" sz="1200" spc="-5" dirty="0">
                <a:solidFill>
                  <a:prstClr val="black"/>
                </a:solidFill>
                <a:cs typeface="Calibri" panose="020F0502020204030204"/>
              </a:rPr>
              <a:t>: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200" spc="-15" dirty="0">
                <a:solidFill>
                  <a:srgbClr val="211F1F"/>
                </a:solidFill>
                <a:cs typeface="Arial Narrow" panose="020B0606020202030204"/>
              </a:rPr>
              <a:t>research 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methodology</a:t>
            </a:r>
            <a:r>
              <a:rPr sz="1200" spc="-6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course</a:t>
            </a:r>
            <a:r>
              <a:rPr sz="1200" spc="-4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(3</a:t>
            </a:r>
            <a:r>
              <a:rPr sz="1200" spc="-2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credi</a:t>
            </a:r>
            <a:r>
              <a:rPr lang="en-US" sz="1200" spc="-5" dirty="0">
                <a:solidFill>
                  <a:srgbClr val="211F1F"/>
                </a:solidFill>
                <a:cs typeface="Arial Narrow" panose="020B0606020202030204"/>
              </a:rPr>
              <a:t>ts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)</a:t>
            </a:r>
            <a:r>
              <a:rPr sz="1200" spc="-6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and</a:t>
            </a:r>
            <a:r>
              <a:rPr sz="1200" spc="-5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two</a:t>
            </a:r>
            <a:r>
              <a:rPr lang="en-US" sz="1200" spc="-5" dirty="0">
                <a:solidFill>
                  <a:srgbClr val="211F1F"/>
                </a:solidFill>
                <a:cs typeface="Arial Narrow" panose="020B0606020202030204"/>
              </a:rPr>
              <a:t> other</a:t>
            </a:r>
            <a:r>
              <a:rPr sz="1200" spc="-3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courses</a:t>
            </a:r>
            <a:r>
              <a:rPr sz="1200" spc="-7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(6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credits)</a:t>
            </a:r>
            <a:r>
              <a:rPr sz="1200" spc="-5" dirty="0">
                <a:solidFill>
                  <a:prstClr val="black"/>
                </a:solidFill>
                <a:cs typeface="Calibri" panose="020F0502020204030204"/>
              </a:rPr>
              <a:t>.</a:t>
            </a:r>
            <a:endParaRPr sz="1200" dirty="0">
              <a:solidFill>
                <a:prstClr val="black"/>
              </a:solidFill>
              <a:cs typeface="Calibri" panose="020F0502020204030204"/>
            </a:endParaRPr>
          </a:p>
          <a:p>
            <a:pPr marL="208280" indent="-170815" algn="just">
              <a:spcBef>
                <a:spcPts val="600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sz="1200" b="1" dirty="0">
                <a:solidFill>
                  <a:prstClr val="black"/>
                </a:solidFill>
                <a:cs typeface="Calibri" panose="020F0502020204030204"/>
              </a:rPr>
              <a:t>SPS6999 </a:t>
            </a:r>
            <a:r>
              <a:rPr sz="1200" b="1" spc="-5" dirty="0">
                <a:solidFill>
                  <a:prstClr val="black"/>
                </a:solidFill>
                <a:cs typeface="Calibri" panose="020F0502020204030204"/>
              </a:rPr>
              <a:t>DOCTORAL RESEARCH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-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Register </a:t>
            </a:r>
            <a:r>
              <a:rPr lang="en-US" sz="1200" spc="-10" dirty="0">
                <a:solidFill>
                  <a:srgbClr val="211F1F"/>
                </a:solidFill>
                <a:cs typeface="Arial Narrow" panose="020B0606020202030204"/>
              </a:rPr>
              <a:t>for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Doctoral Research</a:t>
            </a:r>
            <a:r>
              <a:rPr lang="en-US" sz="1200" spc="-10" dirty="0">
                <a:solidFill>
                  <a:srgbClr val="211F1F"/>
                </a:solidFill>
                <a:cs typeface="Arial Narrow" panose="020B0606020202030204"/>
              </a:rPr>
              <a:t> every</a:t>
            </a:r>
            <a:r>
              <a:rPr lang="en-US" sz="1200" dirty="0">
                <a:solidFill>
                  <a:prstClr val="black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semester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and</a:t>
            </a:r>
            <a:r>
              <a:rPr sz="1200" spc="-3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submit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research</a:t>
            </a:r>
            <a:r>
              <a:rPr sz="1200" spc="-5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progress</a:t>
            </a:r>
            <a:r>
              <a:rPr sz="1200" spc="-5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report</a:t>
            </a:r>
            <a:r>
              <a:rPr sz="1200" spc="-6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(GS11)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at</a:t>
            </a:r>
            <a:r>
              <a:rPr sz="1200" spc="-3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the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end</a:t>
            </a:r>
            <a:r>
              <a:rPr sz="1200" spc="-3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of</a:t>
            </a:r>
            <a:r>
              <a:rPr sz="1200" spc="-2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semester.</a:t>
            </a:r>
            <a:endParaRPr lang="en-US" sz="1200" spc="-10" dirty="0">
              <a:solidFill>
                <a:srgbClr val="211F1F"/>
              </a:solidFill>
              <a:cs typeface="Arial Narrow" panose="020B0606020202030204"/>
            </a:endParaRPr>
          </a:p>
          <a:p>
            <a:pPr marL="208280" indent="-170815" algn="just">
              <a:spcBef>
                <a:spcPts val="600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lang="en-US" sz="1200" b="1" spc="-10" dirty="0">
                <a:solidFill>
                  <a:srgbClr val="211F1F"/>
                </a:solidFill>
                <a:cs typeface="Arial Narrow" panose="020B0606020202030204"/>
              </a:rPr>
              <a:t>SPS6903 SEMINAR </a:t>
            </a:r>
            <a:r>
              <a:rPr lang="en-US" sz="1200" spc="-10" dirty="0">
                <a:solidFill>
                  <a:srgbClr val="211F1F"/>
                </a:solidFill>
                <a:cs typeface="Arial Narrow" panose="020B0606020202030204"/>
              </a:rPr>
              <a:t>- </a:t>
            </a:r>
            <a:r>
              <a:rPr lang="en-US" sz="1200" dirty="0">
                <a:solidFill>
                  <a:prstClr val="black"/>
                </a:solidFill>
                <a:cs typeface="Arial Narrow" panose="020B0606020202030204"/>
              </a:rPr>
              <a:t>R</a:t>
            </a:r>
            <a:r>
              <a:rPr lang="en-US" sz="1200" dirty="0">
                <a:solidFill>
                  <a:prstClr val="black"/>
                </a:solidFill>
              </a:rPr>
              <a:t>egister no later than the 2</a:t>
            </a:r>
            <a:r>
              <a:rPr lang="en-US" sz="1200" baseline="30000" dirty="0">
                <a:solidFill>
                  <a:prstClr val="black"/>
                </a:solidFill>
              </a:rPr>
              <a:t>nd</a:t>
            </a:r>
            <a:r>
              <a:rPr lang="en-US" sz="1200" dirty="0">
                <a:solidFill>
                  <a:prstClr val="black"/>
                </a:solidFill>
              </a:rPr>
              <a:t> semester of your study.</a:t>
            </a:r>
            <a:endParaRPr sz="1200" dirty="0">
              <a:solidFill>
                <a:prstClr val="black"/>
              </a:solidFill>
              <a:cs typeface="Arial Narrow" panose="020B0606020202030204"/>
            </a:endParaRPr>
          </a:p>
          <a:p>
            <a:pPr marL="208280" marR="30480" indent="-170815" algn="just">
              <a:spcBef>
                <a:spcPts val="600"/>
              </a:spcBef>
              <a:buFont typeface="Arial" panose="020B0604020202020204"/>
              <a:buChar char="•"/>
              <a:tabLst>
                <a:tab pos="208915" algn="l"/>
              </a:tabLst>
              <a:defRPr/>
            </a:pPr>
            <a:r>
              <a:rPr sz="1200" b="1" spc="-5" dirty="0">
                <a:solidFill>
                  <a:srgbClr val="211F1F"/>
                </a:solidFill>
                <a:cs typeface="Arial Narrow" panose="020B0606020202030204"/>
              </a:rPr>
              <a:t>COMPREHENSIVE EXAMINATION (CE)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- </a:t>
            </a:r>
            <a:r>
              <a:rPr lang="en-MY" sz="1200" dirty="0">
                <a:solidFill>
                  <a:prstClr val="black"/>
                </a:solidFill>
                <a:cs typeface="Arial Narrow" panose="020B0606020202030204"/>
              </a:rPr>
              <a:t>P</a:t>
            </a:r>
            <a:r>
              <a:rPr lang="en-MY" sz="1200" dirty="0">
                <a:solidFill>
                  <a:prstClr val="black"/>
                </a:solidFill>
              </a:rPr>
              <a:t>ass a written and oral comprehensive examination by 4</a:t>
            </a:r>
            <a:r>
              <a:rPr lang="en-MY" sz="1200" baseline="30000" dirty="0">
                <a:solidFill>
                  <a:prstClr val="black"/>
                </a:solidFill>
              </a:rPr>
              <a:t>th</a:t>
            </a:r>
            <a:r>
              <a:rPr lang="en-MY" sz="1200" dirty="0">
                <a:solidFill>
                  <a:prstClr val="black"/>
                </a:solidFill>
              </a:rPr>
              <a:t> semester.</a:t>
            </a:r>
            <a:endParaRPr lang="en-US" sz="1200" dirty="0">
              <a:solidFill>
                <a:prstClr val="black"/>
              </a:solidFill>
              <a:cs typeface="Arial Narrow" panose="020B0606020202030204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391" y="190152"/>
            <a:ext cx="4984750" cy="8200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  <a:defRPr/>
            </a:pPr>
            <a:r>
              <a:rPr sz="1600" b="1" spc="-40" dirty="0">
                <a:solidFill>
                  <a:srgbClr val="FFFFFF"/>
                </a:solidFill>
                <a:cs typeface="Calibri" panose="020F0502020204030204"/>
              </a:rPr>
              <a:t>FACULTY </a:t>
            </a:r>
            <a:r>
              <a:rPr sz="1600" b="1" spc="-5" dirty="0">
                <a:solidFill>
                  <a:srgbClr val="FFFFFF"/>
                </a:solidFill>
                <a:cs typeface="Calibri" panose="020F0502020204030204"/>
              </a:rPr>
              <a:t>OF MODERN </a:t>
            </a:r>
            <a:r>
              <a:rPr sz="1600" b="1" spc="-15" dirty="0">
                <a:solidFill>
                  <a:srgbClr val="FFFFFF"/>
                </a:solidFill>
                <a:cs typeface="Calibri" panose="020F0502020204030204"/>
              </a:rPr>
              <a:t>LANGUAGES </a:t>
            </a:r>
            <a:r>
              <a:rPr sz="1600" b="1" spc="-5" dirty="0">
                <a:solidFill>
                  <a:srgbClr val="FFFFFF"/>
                </a:solidFill>
                <a:cs typeface="Calibri" panose="020F0502020204030204"/>
              </a:rPr>
              <a:t>AND</a:t>
            </a:r>
            <a:r>
              <a:rPr sz="1600" b="1" spc="13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600" b="1" spc="-20" dirty="0">
                <a:solidFill>
                  <a:srgbClr val="FFFFFF"/>
                </a:solidFill>
                <a:cs typeface="Calibri" panose="020F0502020204030204"/>
              </a:rPr>
              <a:t>COMMUNICATION</a:t>
            </a:r>
            <a:endParaRPr sz="1600" dirty="0">
              <a:solidFill>
                <a:prstClr val="black"/>
              </a:solidFill>
              <a:cs typeface="Calibri" panose="020F0502020204030204"/>
            </a:endParaRPr>
          </a:p>
          <a:p>
            <a:pPr marL="1905" algn="ctr">
              <a:lnSpc>
                <a:spcPts val="2150"/>
              </a:lnSpc>
              <a:defRPr/>
            </a:pPr>
            <a:r>
              <a:rPr b="1" spc="-5" dirty="0">
                <a:solidFill>
                  <a:srgbClr val="FFFFFF"/>
                </a:solidFill>
                <a:cs typeface="Calibri" panose="020F0502020204030204"/>
              </a:rPr>
              <a:t>Doctor </a:t>
            </a:r>
            <a:r>
              <a:rPr b="1" dirty="0">
                <a:solidFill>
                  <a:srgbClr val="FFFFFF"/>
                </a:solidFill>
                <a:cs typeface="Calibri" panose="020F0502020204030204"/>
              </a:rPr>
              <a:t>of </a:t>
            </a:r>
            <a:r>
              <a:rPr b="1" spc="-10" dirty="0">
                <a:solidFill>
                  <a:srgbClr val="FFFFFF"/>
                </a:solidFill>
                <a:cs typeface="Calibri" panose="020F0502020204030204"/>
              </a:rPr>
              <a:t>Philosophy</a:t>
            </a:r>
            <a:r>
              <a:rPr lang="en-US" b="1" spc="-10" dirty="0">
                <a:solidFill>
                  <a:srgbClr val="FFFFFF"/>
                </a:solidFill>
                <a:cs typeface="Calibri" panose="020F0502020204030204"/>
              </a:rPr>
              <a:t> (PhD)</a:t>
            </a:r>
          </a:p>
          <a:p>
            <a:pPr marL="1905" algn="ctr">
              <a:lnSpc>
                <a:spcPts val="2150"/>
              </a:lnSpc>
              <a:defRPr/>
            </a:pPr>
            <a:r>
              <a:rPr b="1" spc="-10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b="1" spc="-5" dirty="0">
                <a:solidFill>
                  <a:srgbClr val="FFFFFF"/>
                </a:solidFill>
                <a:cs typeface="Calibri" panose="020F0502020204030204"/>
              </a:rPr>
              <a:t>English</a:t>
            </a:r>
            <a:r>
              <a:rPr b="1" spc="-80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b="1" spc="-5" dirty="0">
                <a:solidFill>
                  <a:srgbClr val="FFFFFF"/>
                </a:solidFill>
                <a:cs typeface="Calibri" panose="020F0502020204030204"/>
              </a:rPr>
              <a:t>L</a:t>
            </a:r>
            <a:r>
              <a:rPr lang="en-US" b="1" spc="-5" dirty="0">
                <a:solidFill>
                  <a:srgbClr val="FFFFFF"/>
                </a:solidFill>
                <a:cs typeface="Calibri" panose="020F0502020204030204"/>
              </a:rPr>
              <a:t>iterature</a:t>
            </a:r>
            <a:endParaRPr sz="1600" i="1" dirty="0">
              <a:solidFill>
                <a:prstClr val="black"/>
              </a:solidFill>
              <a:cs typeface="Calibri" panose="020F0502020204030204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" y="9317661"/>
            <a:ext cx="6857999" cy="447675"/>
            <a:chOff x="0" y="8696820"/>
            <a:chExt cx="6857999" cy="447675"/>
          </a:xfrm>
        </p:grpSpPr>
        <p:sp>
          <p:nvSpPr>
            <p:cNvPr id="5" name="object 5"/>
            <p:cNvSpPr/>
            <p:nvPr/>
          </p:nvSpPr>
          <p:spPr>
            <a:xfrm>
              <a:off x="0" y="8696820"/>
              <a:ext cx="6854825" cy="447675"/>
            </a:xfrm>
            <a:custGeom>
              <a:avLst/>
              <a:gdLst/>
              <a:ahLst/>
              <a:cxnLst/>
              <a:rect l="l" t="t" r="r" b="b"/>
              <a:pathLst>
                <a:path w="6854825" h="447675">
                  <a:moveTo>
                    <a:pt x="6854825" y="0"/>
                  </a:moveTo>
                  <a:lnTo>
                    <a:pt x="0" y="0"/>
                  </a:lnTo>
                  <a:lnTo>
                    <a:pt x="0" y="447179"/>
                  </a:lnTo>
                  <a:lnTo>
                    <a:pt x="6854825" y="447179"/>
                  </a:lnTo>
                  <a:lnTo>
                    <a:pt x="68548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8696820"/>
              <a:ext cx="6854825" cy="447675"/>
            </a:xfrm>
            <a:custGeom>
              <a:avLst/>
              <a:gdLst/>
              <a:ahLst/>
              <a:cxnLst/>
              <a:rect l="l" t="t" r="r" b="b"/>
              <a:pathLst>
                <a:path w="6854825" h="447675">
                  <a:moveTo>
                    <a:pt x="0" y="447179"/>
                  </a:moveTo>
                  <a:lnTo>
                    <a:pt x="6854825" y="447179"/>
                  </a:lnTo>
                  <a:lnTo>
                    <a:pt x="6854825" y="0"/>
                  </a:lnTo>
                  <a:lnTo>
                    <a:pt x="0" y="0"/>
                  </a:lnTo>
                  <a:lnTo>
                    <a:pt x="0" y="447179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861060"/>
              <a:ext cx="6854825" cy="25717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6515100" y="8696824"/>
              <a:ext cx="342899" cy="4471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4521941" y="8710396"/>
              <a:ext cx="1066800" cy="14237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3154659" y="8709139"/>
              <a:ext cx="1308480" cy="14206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2256769" y="8696820"/>
              <a:ext cx="834834" cy="14237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821795" y="8696820"/>
              <a:ext cx="1355344" cy="14237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>
                <a:defRPr/>
              </a:pPr>
              <a:endParaRPr>
                <a:solidFill>
                  <a:prstClr val="black"/>
                </a:solidFill>
              </a:endParaRPr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300198"/>
              </p:ext>
            </p:extLst>
          </p:nvPr>
        </p:nvGraphicFramePr>
        <p:xfrm>
          <a:off x="222504" y="6876443"/>
          <a:ext cx="4517870" cy="1630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1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9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1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6226">
                <a:tc gridSpan="7"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TUITION FEES PHD</a:t>
                      </a:r>
                      <a:r>
                        <a:rPr sz="1400" b="1" spc="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(</a:t>
                      </a:r>
                      <a:r>
                        <a:rPr lang="en-US" sz="1400" b="1" spc="-5" dirty="0">
                          <a:latin typeface="Calibri" panose="020F0502020204030204"/>
                          <a:cs typeface="Calibri" panose="020F0502020204030204"/>
                        </a:rPr>
                        <a:t>MYR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)</a:t>
                      </a:r>
                      <a:endParaRPr sz="1400" b="1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3147">
                <a:tc>
                  <a:txBody>
                    <a:bodyPr/>
                    <a:lstStyle/>
                    <a:p>
                      <a:pPr marL="60325" marR="153670" indent="0">
                        <a:lnSpc>
                          <a:spcPts val="970"/>
                        </a:lnSpc>
                        <a:spcBef>
                          <a:spcPts val="25"/>
                        </a:spcBef>
                      </a:pPr>
                      <a:r>
                        <a:rPr sz="1000" dirty="0"/>
                        <a:t>SOCIAL  SCIENCE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1st Sem</a:t>
                      </a:r>
                    </a:p>
                    <a:p>
                      <a:pPr marL="119063" marR="83185" indent="0" algn="ctr">
                        <a:lnSpc>
                          <a:spcPct val="115000"/>
                        </a:lnSpc>
                        <a:spcBef>
                          <a:spcPts val="10"/>
                        </a:spcBef>
                      </a:pPr>
                      <a:r>
                        <a:rPr sz="1000" dirty="0"/>
                        <a:t>(</a:t>
                      </a:r>
                      <a:r>
                        <a:rPr lang="en-US" sz="1000" dirty="0"/>
                        <a:t>Paid d</a:t>
                      </a:r>
                      <a:r>
                        <a:rPr sz="1000" dirty="0"/>
                        <a:t>uring </a:t>
                      </a:r>
                      <a:r>
                        <a:rPr lang="en-US" sz="1000" dirty="0"/>
                        <a:t>r</a:t>
                      </a:r>
                      <a:r>
                        <a:rPr sz="1000" dirty="0"/>
                        <a:t>egistration)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063" marR="104775" indent="-6350">
                        <a:lnSpc>
                          <a:spcPts val="970"/>
                        </a:lnSpc>
                        <a:spcBef>
                          <a:spcPts val="25"/>
                        </a:spcBef>
                      </a:pPr>
                      <a:r>
                        <a:rPr sz="1000" dirty="0"/>
                        <a:t>2nd –4th  Sem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063" marR="111760" indent="1588">
                        <a:lnSpc>
                          <a:spcPts val="970"/>
                        </a:lnSpc>
                        <a:spcBef>
                          <a:spcPts val="25"/>
                        </a:spcBef>
                      </a:pPr>
                      <a:r>
                        <a:rPr sz="1000" dirty="0"/>
                        <a:t>5th –6th  Sem</a:t>
                      </a: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7th </a:t>
                      </a:r>
                      <a:r>
                        <a:rPr lang="en-US" sz="1000" dirty="0"/>
                        <a:t>Sem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onwards</a:t>
                      </a:r>
                      <a:endParaRPr sz="1000" dirty="0"/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Study Cost</a:t>
                      </a:r>
                    </a:p>
                    <a:p>
                      <a:pPr marL="90488" marR="132715" indent="0">
                        <a:lnSpc>
                          <a:spcPct val="115000"/>
                        </a:lnSpc>
                        <a:spcBef>
                          <a:spcPts val="10"/>
                        </a:spcBef>
                      </a:pPr>
                      <a:r>
                        <a:rPr sz="1000" dirty="0"/>
                        <a:t>Fo</a:t>
                      </a:r>
                      <a:r>
                        <a:rPr lang="en-US" sz="1000" dirty="0"/>
                        <a:t>r</a:t>
                      </a:r>
                      <a:r>
                        <a:rPr sz="1000" dirty="0"/>
                        <a:t> Max 4 Years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 indent="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/>
                        <a:t>Study Cost</a:t>
                      </a:r>
                    </a:p>
                    <a:p>
                      <a:pPr marL="60325" marR="82550" indent="0">
                        <a:lnSpc>
                          <a:spcPct val="115000"/>
                        </a:lnSpc>
                        <a:spcBef>
                          <a:spcPts val="10"/>
                        </a:spcBef>
                      </a:pPr>
                      <a:r>
                        <a:rPr sz="1000" dirty="0"/>
                        <a:t>Fo</a:t>
                      </a:r>
                      <a:r>
                        <a:rPr lang="en-US" sz="1000" dirty="0"/>
                        <a:t>r</a:t>
                      </a:r>
                      <a:r>
                        <a:rPr sz="1000" dirty="0"/>
                        <a:t> Max 5</a:t>
                      </a:r>
                      <a:r>
                        <a:rPr lang="en-US" sz="1000" dirty="0"/>
                        <a:t> </a:t>
                      </a:r>
                      <a:r>
                        <a:rPr sz="1000" dirty="0"/>
                        <a:t>Years</a:t>
                      </a:r>
                    </a:p>
                  </a:txBody>
                  <a:tcPr marL="0" marR="0" marT="127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498"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Local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1455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2,512.50</a:t>
                      </a:r>
                      <a:endParaRPr lang="en-US" sz="1000" dirty="0"/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2,262.50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1,700.00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6370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2,700.00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18,100.00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23,500.00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25"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International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1455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5,862.50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4,112.50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3,550.00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6370" algn="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3,</a:t>
                      </a:r>
                      <a:r>
                        <a:rPr lang="en-US" sz="1000" dirty="0"/>
                        <a:t>9</a:t>
                      </a:r>
                      <a:r>
                        <a:rPr sz="1000" dirty="0"/>
                        <a:t>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33,100.00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835"/>
                        </a:lnSpc>
                        <a:spcBef>
                          <a:spcPts val="105"/>
                        </a:spcBef>
                      </a:pPr>
                      <a:r>
                        <a:rPr sz="1000" dirty="0"/>
                        <a:t>40,900.00</a:t>
                      </a:r>
                    </a:p>
                  </a:txBody>
                  <a:tcPr marL="0" marR="0" marT="133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330504" y="1959139"/>
            <a:ext cx="19262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10" dirty="0">
                <a:solidFill>
                  <a:prstClr val="black"/>
                </a:solidFill>
                <a:cs typeface="Calibri" panose="020F0502020204030204"/>
              </a:rPr>
              <a:t>ENTRY</a:t>
            </a:r>
            <a:r>
              <a:rPr sz="1400" b="1" spc="-70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0503" y="4293332"/>
            <a:ext cx="200312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OTHER</a:t>
            </a:r>
            <a:r>
              <a:rPr sz="1400" b="1" spc="-75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151211" y="279384"/>
            <a:ext cx="1333500" cy="6230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 dirty="0">
              <a:solidFill>
                <a:prstClr val="black"/>
              </a:solidFill>
            </a:endParaRPr>
          </a:p>
        </p:txBody>
      </p:sp>
      <p:sp>
        <p:nvSpPr>
          <p:cNvPr id="32" name="object 27"/>
          <p:cNvSpPr txBox="1"/>
          <p:nvPr/>
        </p:nvSpPr>
        <p:spPr>
          <a:xfrm>
            <a:off x="247904" y="2172018"/>
            <a:ext cx="4065270" cy="1089401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Master’s degree with a thesis in a related field;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Master’s degree without a thesis in a related field with a minimum CGPA of 3.0;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Bachelor’s degree with a minimum CGPA of 3.75 or equivalent with a First Class Bachelor’s Degree.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76855" y="9556598"/>
            <a:ext cx="1533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1" dirty="0">
                <a:solidFill>
                  <a:prstClr val="black"/>
                </a:solidFill>
              </a:rPr>
              <a:t>#UNSDGs  #UPMAct4SDGs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33343" y="9289899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</a:rPr>
              <a:t>www.upm.edu.my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844AAFA-97A0-4808-A239-A9C938A64AE5}"/>
              </a:ext>
            </a:extLst>
          </p:cNvPr>
          <p:cNvSpPr txBox="1"/>
          <p:nvPr/>
        </p:nvSpPr>
        <p:spPr>
          <a:xfrm>
            <a:off x="246663" y="3685208"/>
            <a:ext cx="425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International applicants are required to fulfill achieve a minimum score of 6.0 in IELTS or 600 in TOEFL or its equivalent </a:t>
            </a:r>
          </a:p>
        </p:txBody>
      </p:sp>
      <p:sp>
        <p:nvSpPr>
          <p:cNvPr id="40" name="object 26">
            <a:extLst>
              <a:ext uri="{FF2B5EF4-FFF2-40B4-BE49-F238E27FC236}">
                <a16:creationId xmlns:a16="http://schemas.microsoft.com/office/drawing/2014/main" id="{AB557848-4246-4D9D-8575-E392B9F7E59C}"/>
              </a:ext>
            </a:extLst>
          </p:cNvPr>
          <p:cNvSpPr txBox="1"/>
          <p:nvPr/>
        </p:nvSpPr>
        <p:spPr>
          <a:xfrm>
            <a:off x="330504" y="3487718"/>
            <a:ext cx="241269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lang="en-US" sz="1400" b="1" spc="-10" dirty="0">
                <a:solidFill>
                  <a:prstClr val="black"/>
                </a:solidFill>
                <a:cs typeface="Calibri" panose="020F0502020204030204"/>
              </a:rPr>
              <a:t>LANGUAGE</a:t>
            </a:r>
            <a:r>
              <a:rPr sz="1400" b="1" spc="-70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185597A-75FD-F482-D75A-6A58BA258BA7}"/>
              </a:ext>
            </a:extLst>
          </p:cNvPr>
          <p:cNvGrpSpPr/>
          <p:nvPr/>
        </p:nvGrpSpPr>
        <p:grpSpPr>
          <a:xfrm>
            <a:off x="4858380" y="1959139"/>
            <a:ext cx="1919162" cy="6978649"/>
            <a:chOff x="4816122" y="2089151"/>
            <a:chExt cx="1919162" cy="6978649"/>
          </a:xfrm>
        </p:grpSpPr>
        <p:sp>
          <p:nvSpPr>
            <p:cNvPr id="41" name="object 3">
              <a:extLst>
                <a:ext uri="{FF2B5EF4-FFF2-40B4-BE49-F238E27FC236}">
                  <a16:creationId xmlns:a16="http://schemas.microsoft.com/office/drawing/2014/main" id="{7AE4D1CB-0EC3-090C-7BEE-F5D7FA9CCCC6}"/>
                </a:ext>
              </a:extLst>
            </p:cNvPr>
            <p:cNvSpPr txBox="1"/>
            <p:nvPr/>
          </p:nvSpPr>
          <p:spPr>
            <a:xfrm>
              <a:off x="5027422" y="2089151"/>
              <a:ext cx="1576705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  <a:defRPr/>
              </a:pPr>
              <a:r>
                <a:rPr lang="en-US" sz="1000" b="1" dirty="0">
                  <a:solidFill>
                    <a:prstClr val="black"/>
                  </a:solidFill>
                  <a:cs typeface="Calibri"/>
                </a:rPr>
                <a:t>FOR</a:t>
              </a:r>
              <a:r>
                <a:rPr sz="1000" b="1" dirty="0">
                  <a:solidFill>
                    <a:prstClr val="black"/>
                  </a:solidFill>
                  <a:cs typeface="Calibri"/>
                </a:rPr>
                <a:t> MORE</a:t>
              </a:r>
              <a:r>
                <a:rPr sz="1000" b="1" spc="4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1000" b="1" spc="5" dirty="0">
                  <a:solidFill>
                    <a:prstClr val="black"/>
                  </a:solidFill>
                  <a:cs typeface="Calibri"/>
                </a:rPr>
                <a:t>INFORMATION</a:t>
              </a:r>
              <a:endParaRPr sz="10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2" name="object 4">
              <a:extLst>
                <a:ext uri="{FF2B5EF4-FFF2-40B4-BE49-F238E27FC236}">
                  <a16:creationId xmlns:a16="http://schemas.microsoft.com/office/drawing/2014/main" id="{06F46482-C2B3-7D01-B1D6-4FD1EBB90A25}"/>
                </a:ext>
              </a:extLst>
            </p:cNvPr>
            <p:cNvSpPr txBox="1"/>
            <p:nvPr/>
          </p:nvSpPr>
          <p:spPr>
            <a:xfrm>
              <a:off x="5284978" y="2319502"/>
              <a:ext cx="1060450" cy="29777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42240" marR="130175" algn="ctr">
                <a:lnSpc>
                  <a:spcPct val="131600"/>
                </a:lnSpc>
                <a:spcBef>
                  <a:spcPts val="95"/>
                </a:spcBef>
                <a:defRPr/>
              </a:pPr>
              <a:r>
                <a:rPr sz="800" spc="-5" dirty="0">
                  <a:solidFill>
                    <a:prstClr val="black"/>
                  </a:solidFill>
                  <a:cs typeface="Calibri"/>
                </a:rPr>
                <a:t>Visit us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 online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 at: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defRPr/>
              </a:pPr>
              <a:r>
                <a:rPr sz="800" spc="10" dirty="0">
                  <a:solidFill>
                    <a:prstClr val="black"/>
                  </a:solidFill>
                  <a:cs typeface="Calibri"/>
                </a:rPr>
                <a:t>www.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fb</a:t>
              </a:r>
              <a:r>
                <a:rPr sz="8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k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up</a:t>
              </a:r>
              <a:r>
                <a:rPr sz="8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edu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8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y</a:t>
              </a:r>
            </a:p>
          </p:txBody>
        </p:sp>
        <p:sp>
          <p:nvSpPr>
            <p:cNvPr id="43" name="object 5">
              <a:extLst>
                <a:ext uri="{FF2B5EF4-FFF2-40B4-BE49-F238E27FC236}">
                  <a16:creationId xmlns:a16="http://schemas.microsoft.com/office/drawing/2014/main" id="{03C39A9F-6793-D017-A6F1-44C0894B2F80}"/>
                </a:ext>
              </a:extLst>
            </p:cNvPr>
            <p:cNvSpPr txBox="1"/>
            <p:nvPr/>
          </p:nvSpPr>
          <p:spPr>
            <a:xfrm>
              <a:off x="4958841" y="2814042"/>
              <a:ext cx="1727708" cy="1174681"/>
            </a:xfrm>
            <a:prstGeom prst="rect">
              <a:avLst/>
            </a:prstGeom>
          </p:spPr>
          <p:txBody>
            <a:bodyPr vert="horz" wrap="square" lIns="0" tIns="68580" rIns="0" bIns="0" rtlCol="0">
              <a:spAutoFit/>
            </a:bodyPr>
            <a:lstStyle/>
            <a:p>
              <a:pPr marL="615950">
                <a:spcBef>
                  <a:spcPts val="54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Meet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us</a:t>
              </a:r>
              <a:r>
                <a:rPr sz="800" spc="5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at: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12700" marR="29209" indent="48260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Graduate Studies and International  Affairs Section Ground Floor,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Block</a:t>
              </a:r>
              <a:r>
                <a:rPr sz="800" spc="10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A</a:t>
              </a:r>
            </a:p>
            <a:p>
              <a:pPr marL="518159" marR="53975" indent="-384175">
                <a:lnSpc>
                  <a:spcPts val="790"/>
                </a:lnSpc>
                <a:spcBef>
                  <a:spcPts val="19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Faculty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of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Modern Languages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and 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Communication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236220" marR="154940" indent="89535">
                <a:lnSpc>
                  <a:spcPts val="1190"/>
                </a:lnSpc>
                <a:spcBef>
                  <a:spcPts val="4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Universiti Putra Malaysia  Call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us at: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+6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0397698702/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8788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82550">
                <a:spcBef>
                  <a:spcPts val="15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E</a:t>
              </a:r>
              <a:r>
                <a:rPr lang="en-US" sz="800" spc="5" dirty="0">
                  <a:solidFill>
                    <a:prstClr val="black"/>
                  </a:solidFill>
                  <a:cs typeface="Calibri"/>
                </a:rPr>
                <a:t>-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mail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us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at:</a:t>
              </a:r>
              <a:r>
                <a:rPr sz="800" spc="-1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fbmk@upm.edu.my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4" name="object 6">
              <a:extLst>
                <a:ext uri="{FF2B5EF4-FFF2-40B4-BE49-F238E27FC236}">
                  <a16:creationId xmlns:a16="http://schemas.microsoft.com/office/drawing/2014/main" id="{85F088F3-C931-6382-B13B-6705FC33AF58}"/>
                </a:ext>
              </a:extLst>
            </p:cNvPr>
            <p:cNvSpPr txBox="1"/>
            <p:nvPr/>
          </p:nvSpPr>
          <p:spPr>
            <a:xfrm>
              <a:off x="5135627" y="4109441"/>
              <a:ext cx="1359535" cy="72834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99060" marR="92710" indent="635" algn="ctr">
                <a:lnSpc>
                  <a:spcPct val="115100"/>
                </a:lnSpc>
                <a:spcBef>
                  <a:spcPts val="120"/>
                </a:spcBef>
                <a:defRPr/>
              </a:pPr>
              <a:r>
                <a:rPr lang="en-MY" sz="800" spc="5" dirty="0">
                  <a:solidFill>
                    <a:prstClr val="black"/>
                  </a:solidFill>
                  <a:cs typeface="Calibri"/>
                </a:rPr>
                <a:t>OR</a:t>
              </a:r>
            </a:p>
            <a:p>
              <a:pPr marL="99060" marR="92710" indent="635" algn="ctr">
                <a:lnSpc>
                  <a:spcPct val="115100"/>
                </a:lnSpc>
                <a:spcBef>
                  <a:spcPts val="12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School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of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Graduate Studies  Universiti Putra Malaysia 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43400 UPM</a:t>
              </a:r>
              <a:r>
                <a:rPr sz="800" spc="-1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Serdang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spcBef>
                  <a:spcPts val="13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Selangor Darul Ehsan,</a:t>
              </a:r>
              <a:r>
                <a:rPr sz="800" spc="6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Malaysia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5" name="object 7">
              <a:extLst>
                <a:ext uri="{FF2B5EF4-FFF2-40B4-BE49-F238E27FC236}">
                  <a16:creationId xmlns:a16="http://schemas.microsoft.com/office/drawing/2014/main" id="{247EB50C-35DD-80EE-3433-9546A721DE5F}"/>
                </a:ext>
              </a:extLst>
            </p:cNvPr>
            <p:cNvSpPr txBox="1"/>
            <p:nvPr/>
          </p:nvSpPr>
          <p:spPr>
            <a:xfrm>
              <a:off x="5073141" y="4850840"/>
              <a:ext cx="1484630" cy="299634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635" algn="ctr">
                <a:spcBef>
                  <a:spcPts val="26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Tel:</a:t>
              </a:r>
              <a:r>
                <a:rPr sz="800" spc="-8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+60397694225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71755" marR="65405" algn="ctr">
                <a:lnSpc>
                  <a:spcPts val="1190"/>
                </a:lnSpc>
                <a:spcBef>
                  <a:spcPts val="40"/>
                </a:spcBef>
                <a:defRPr/>
              </a:pPr>
              <a:r>
                <a:rPr lang="en-US" sz="800" spc="5" dirty="0">
                  <a:solidFill>
                    <a:prstClr val="black"/>
                  </a:solidFill>
                  <a:cs typeface="Calibri"/>
                </a:rPr>
                <a:t>E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-mail: sgs@putra.upm.edu.my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6" name="object 10">
              <a:extLst>
                <a:ext uri="{FF2B5EF4-FFF2-40B4-BE49-F238E27FC236}">
                  <a16:creationId xmlns:a16="http://schemas.microsoft.com/office/drawing/2014/main" id="{52EBD53D-CAD6-44EA-E2C4-E1E247027879}"/>
                </a:ext>
              </a:extLst>
            </p:cNvPr>
            <p:cNvSpPr txBox="1"/>
            <p:nvPr/>
          </p:nvSpPr>
          <p:spPr>
            <a:xfrm>
              <a:off x="4816122" y="8001001"/>
              <a:ext cx="1919162" cy="54617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" algn="ctr">
                <a:spcBef>
                  <a:spcPts val="95"/>
                </a:spcBef>
                <a:defRPr/>
              </a:pPr>
              <a:r>
                <a:rPr sz="1000" b="1" spc="-10" dirty="0">
                  <a:solidFill>
                    <a:prstClr val="black"/>
                  </a:solidFill>
                  <a:cs typeface="Calibri"/>
                </a:rPr>
                <a:t>COORDINATOR</a:t>
              </a:r>
              <a:endParaRPr lang="en-MY" sz="1000" dirty="0">
                <a:solidFill>
                  <a:prstClr val="black"/>
                </a:solidFill>
                <a:cs typeface="Calibri"/>
              </a:endParaRPr>
            </a:p>
            <a:p>
              <a:pPr marL="12065" marR="5080" algn="ctr">
                <a:lnSpc>
                  <a:spcPct val="115000"/>
                </a:lnSpc>
                <a:spcBef>
                  <a:spcPts val="825"/>
                </a:spcBef>
                <a:defRPr/>
              </a:pPr>
              <a:r>
                <a:rPr lang="en-MY" sz="800" b="1" spc="-5" dirty="0">
                  <a:solidFill>
                    <a:prstClr val="black"/>
                  </a:solidFill>
                  <a:cs typeface="Calibri" panose="020F0502020204030204"/>
                </a:rPr>
                <a:t>ASSOC.</a:t>
              </a:r>
              <a:r>
                <a:rPr lang="en-MY" sz="8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en-MY" sz="800" b="1" dirty="0">
                  <a:solidFill>
                    <a:prstClr val="black"/>
                  </a:solidFill>
                  <a:cs typeface="Calibri" panose="020F0502020204030204"/>
                </a:rPr>
                <a:t>PROF.</a:t>
              </a:r>
              <a:r>
                <a:rPr lang="en-MY" sz="800" b="1" spc="-5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en-MY" sz="800" b="1" dirty="0">
                  <a:solidFill>
                    <a:prstClr val="black"/>
                  </a:solidFill>
                  <a:cs typeface="Calibri" panose="020F0502020204030204"/>
                </a:rPr>
                <a:t>DR.</a:t>
              </a:r>
              <a:r>
                <a:rPr lang="en-MY" sz="8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en-MY" sz="800" b="1" dirty="0">
                  <a:solidFill>
                    <a:prstClr val="black"/>
                  </a:solidFill>
                  <a:cs typeface="Calibri" panose="020F0502020204030204"/>
                </a:rPr>
                <a:t>ARBAAYAH ALI TERMIZI</a:t>
              </a:r>
              <a:endParaRPr lang="en-MY"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70" algn="ctr">
                <a:spcBef>
                  <a:spcPts val="145"/>
                </a:spcBef>
                <a:defRPr/>
              </a:pPr>
              <a:r>
                <a:rPr lang="en-MY" sz="800" dirty="0">
                  <a:solidFill>
                    <a:prstClr val="black"/>
                  </a:solidFill>
                  <a:cs typeface="Calibri" panose="020F0502020204030204"/>
                </a:rPr>
                <a:t>E-mail:</a:t>
              </a:r>
              <a:r>
                <a:rPr lang="en-MY" sz="800" spc="-2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en-MY" sz="800" spc="-5" dirty="0">
                  <a:solidFill>
                    <a:prstClr val="black"/>
                  </a:solidFill>
                  <a:cs typeface="Calibri" panose="020F0502020204030204"/>
                </a:rPr>
                <a:t>arbaayah@upm.edu.my</a:t>
              </a:r>
              <a:endParaRPr lang="en-MY" sz="8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47" name="object 18">
              <a:extLst>
                <a:ext uri="{FF2B5EF4-FFF2-40B4-BE49-F238E27FC236}">
                  <a16:creationId xmlns:a16="http://schemas.microsoft.com/office/drawing/2014/main" id="{269772C0-60AF-AD4C-5BDC-DDC080A8618E}"/>
                </a:ext>
              </a:extLst>
            </p:cNvPr>
            <p:cNvSpPr txBox="1"/>
            <p:nvPr/>
          </p:nvSpPr>
          <p:spPr>
            <a:xfrm>
              <a:off x="4876464" y="5763260"/>
              <a:ext cx="1858819" cy="173727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>
                <a:spcBef>
                  <a:spcPts val="95"/>
                </a:spcBef>
                <a:defRPr/>
              </a:pPr>
              <a:r>
                <a:rPr sz="1000" b="1" spc="-5" dirty="0">
                  <a:solidFill>
                    <a:prstClr val="black"/>
                  </a:solidFill>
                  <a:cs typeface="Calibri"/>
                </a:rPr>
                <a:t>TO</a:t>
              </a:r>
              <a:r>
                <a:rPr sz="1000" b="1" spc="1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1000" b="1" spc="-10" dirty="0">
                  <a:solidFill>
                    <a:prstClr val="black"/>
                  </a:solidFill>
                  <a:cs typeface="Calibri"/>
                </a:rPr>
                <a:t>APPLY</a:t>
              </a:r>
              <a:endParaRPr sz="1000" dirty="0">
                <a:solidFill>
                  <a:prstClr val="black"/>
                </a:solidFill>
                <a:cs typeface="Calibri"/>
              </a:endParaRPr>
            </a:p>
            <a:p>
              <a:pPr marL="227329" marR="219075" algn="ctr">
                <a:lnSpc>
                  <a:spcPct val="120000"/>
                </a:lnSpc>
                <a:spcBef>
                  <a:spcPts val="585"/>
                </a:spcBef>
                <a:defRPr/>
              </a:pPr>
              <a:r>
                <a:rPr sz="800" dirty="0">
                  <a:solidFill>
                    <a:prstClr val="black"/>
                  </a:solidFill>
                  <a:cs typeface="Calibri"/>
                </a:rPr>
                <a:t>Sign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up and submit</a:t>
              </a:r>
              <a:r>
                <a:rPr sz="800" spc="-4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application</a:t>
              </a:r>
              <a:r>
                <a:rPr lang="en-MY" sz="800" spc="-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/>
                </a:rPr>
                <a:t>at: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marL="12700" marR="5080" algn="ctr">
                <a:spcBef>
                  <a:spcPts val="190"/>
                </a:spcBef>
                <a:defRPr/>
              </a:pPr>
              <a:r>
                <a:rPr lang="en-US" sz="800" spc="-5" dirty="0">
                  <a:solidFill>
                    <a:srgbClr val="0000FF"/>
                  </a:solidFill>
                  <a:cs typeface="Calibri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ONLINE APPLICATION</a:t>
              </a:r>
              <a:endParaRPr lang="en-US" sz="800" spc="-5" dirty="0">
                <a:solidFill>
                  <a:srgbClr val="0000FF"/>
                </a:solidFill>
                <a:cs typeface="Calibri"/>
              </a:endParaRPr>
            </a:p>
            <a:p>
              <a:pPr algn="ctr">
                <a:spcBef>
                  <a:spcPts val="290"/>
                </a:spcBef>
                <a:defRPr/>
              </a:pP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Processing Fee:</a:t>
              </a:r>
              <a:endParaRPr lang="en-US" sz="800" dirty="0">
                <a:solidFill>
                  <a:prstClr val="black"/>
                </a:solidFill>
                <a:cs typeface="Calibri"/>
              </a:endParaRPr>
            </a:p>
            <a:p>
              <a:pPr marL="1270" algn="ctr">
                <a:spcBef>
                  <a:spcPts val="190"/>
                </a:spcBef>
                <a:defRPr/>
              </a:pPr>
              <a:r>
                <a:rPr lang="en-US" sz="800" b="1" dirty="0">
                  <a:solidFill>
                    <a:prstClr val="black"/>
                  </a:solidFill>
                  <a:cs typeface="Calibri"/>
                </a:rPr>
                <a:t>MYR60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for local</a:t>
              </a:r>
              <a:r>
                <a:rPr lang="en-US" sz="800" spc="-6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applicants</a:t>
              </a:r>
              <a:endParaRPr lang="en-US" sz="800" dirty="0">
                <a:solidFill>
                  <a:prstClr val="black"/>
                </a:solidFill>
                <a:cs typeface="Calibri"/>
              </a:endParaRP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b="1" dirty="0">
                  <a:solidFill>
                    <a:prstClr val="black"/>
                  </a:solidFill>
                  <a:cs typeface="Calibri"/>
                </a:rPr>
                <a:t>USD60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for international</a:t>
              </a:r>
              <a:r>
                <a:rPr lang="en-US" sz="800" spc="-8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en-US" sz="800" spc="-5" dirty="0">
                  <a:solidFill>
                    <a:prstClr val="black"/>
                  </a:solidFill>
                  <a:cs typeface="Calibri"/>
                </a:rPr>
                <a:t>applicants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Bank name: CIMB BANK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Account name: UPM COLLECTION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Account no: 8002155042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/>
                </a:rPr>
                <a:t>Swift Code: CIBBMYKL</a:t>
              </a:r>
            </a:p>
            <a:p>
              <a:pPr marL="12700" marR="5080" algn="ctr">
                <a:spcBef>
                  <a:spcPts val="190"/>
                </a:spcBef>
                <a:defRPr/>
              </a:pP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FA514C7-BD40-9FD7-1383-98FD0EDDEB42}"/>
                </a:ext>
              </a:extLst>
            </p:cNvPr>
            <p:cNvSpPr txBox="1"/>
            <p:nvPr/>
          </p:nvSpPr>
          <p:spPr>
            <a:xfrm>
              <a:off x="5188775" y="8867745"/>
              <a:ext cx="11369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700" dirty="0">
                  <a:solidFill>
                    <a:prstClr val="black"/>
                  </a:solidFill>
                </a:rPr>
                <a:t>FBMK Update: 03.08.2022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335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226007"/>
            <a:ext cx="4984750" cy="10663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  <a:defRPr/>
            </a:pPr>
            <a:r>
              <a:rPr sz="1500" b="1" spc="-40" dirty="0">
                <a:solidFill>
                  <a:srgbClr val="FFFFFF"/>
                </a:solidFill>
                <a:cs typeface="Calibri" panose="020F0502020204030204"/>
              </a:rPr>
              <a:t>FACULTY </a:t>
            </a:r>
            <a:r>
              <a:rPr sz="1500" b="1" spc="-5" dirty="0">
                <a:solidFill>
                  <a:srgbClr val="FFFFFF"/>
                </a:solidFill>
                <a:cs typeface="Calibri" panose="020F0502020204030204"/>
              </a:rPr>
              <a:t>OF MODERN </a:t>
            </a:r>
            <a:r>
              <a:rPr sz="1500" b="1" spc="-15" dirty="0">
                <a:solidFill>
                  <a:srgbClr val="FFFFFF"/>
                </a:solidFill>
                <a:cs typeface="Calibri" panose="020F0502020204030204"/>
              </a:rPr>
              <a:t>LANGUAGES </a:t>
            </a:r>
            <a:r>
              <a:rPr sz="1500" b="1" spc="-5" dirty="0">
                <a:solidFill>
                  <a:srgbClr val="FFFFFF"/>
                </a:solidFill>
                <a:cs typeface="Calibri" panose="020F0502020204030204"/>
              </a:rPr>
              <a:t>AND</a:t>
            </a:r>
            <a:r>
              <a:rPr sz="1500" b="1" spc="13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sz="1500" b="1" spc="-20" dirty="0">
                <a:solidFill>
                  <a:srgbClr val="FFFFFF"/>
                </a:solidFill>
                <a:cs typeface="Calibri" panose="020F0502020204030204"/>
              </a:rPr>
              <a:t>COMMUNICATION</a:t>
            </a:r>
            <a:endParaRPr sz="1500" dirty="0">
              <a:solidFill>
                <a:prstClr val="black"/>
              </a:solidFill>
              <a:cs typeface="Calibri" panose="020F0502020204030204"/>
            </a:endParaRPr>
          </a:p>
          <a:p>
            <a:pPr marL="4445" algn="ctr">
              <a:lnSpc>
                <a:spcPts val="2150"/>
              </a:lnSpc>
              <a:defRPr/>
            </a:pPr>
            <a:r>
              <a:rPr b="1" spc="-10" dirty="0">
                <a:solidFill>
                  <a:srgbClr val="FFFFFF"/>
                </a:solidFill>
                <a:cs typeface="Calibri" panose="020F0502020204030204"/>
              </a:rPr>
              <a:t>Master </a:t>
            </a:r>
            <a:r>
              <a:rPr b="1" dirty="0">
                <a:solidFill>
                  <a:srgbClr val="FFFFFF"/>
                </a:solidFill>
                <a:cs typeface="Calibri" panose="020F0502020204030204"/>
              </a:rPr>
              <a:t>of Arts</a:t>
            </a:r>
            <a:r>
              <a:rPr lang="en-US" b="1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lang="en-US" sz="1400" b="1" i="1" dirty="0">
                <a:solidFill>
                  <a:srgbClr val="FFFFFF"/>
                </a:solidFill>
                <a:cs typeface="Calibri" panose="020F0502020204030204"/>
              </a:rPr>
              <a:t>By Research</a:t>
            </a:r>
          </a:p>
          <a:p>
            <a:pPr marL="4445" algn="ctr">
              <a:lnSpc>
                <a:spcPts val="2150"/>
              </a:lnSpc>
              <a:defRPr/>
            </a:pPr>
            <a:r>
              <a:rPr b="1" dirty="0">
                <a:solidFill>
                  <a:srgbClr val="FFFFFF"/>
                </a:solidFill>
                <a:cs typeface="Calibri" panose="020F0502020204030204"/>
              </a:rPr>
              <a:t> English</a:t>
            </a:r>
            <a:r>
              <a:rPr b="1" spc="-5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b="1" spc="-5" dirty="0">
                <a:solidFill>
                  <a:srgbClr val="FFFFFF"/>
                </a:solidFill>
                <a:cs typeface="Calibri" panose="020F0502020204030204"/>
              </a:rPr>
              <a:t>Language</a:t>
            </a:r>
            <a:endParaRPr dirty="0">
              <a:solidFill>
                <a:prstClr val="black"/>
              </a:solidFill>
              <a:cs typeface="Calibri" panose="020F0502020204030204"/>
            </a:endParaRPr>
          </a:p>
          <a:p>
            <a:pPr marL="5715" algn="ctr">
              <a:spcBef>
                <a:spcPts val="20"/>
              </a:spcBef>
              <a:defRPr/>
            </a:pPr>
            <a:endParaRPr sz="1600" i="1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" y="9541861"/>
            <a:ext cx="6854825" cy="257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15101" y="9377624"/>
            <a:ext cx="342899" cy="4471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7340" y="1789960"/>
            <a:ext cx="186979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10" dirty="0">
                <a:solidFill>
                  <a:prstClr val="black"/>
                </a:solidFill>
                <a:cs typeface="Calibri" panose="020F0502020204030204"/>
              </a:rPr>
              <a:t>ENTRY</a:t>
            </a:r>
            <a:r>
              <a:rPr sz="1400" b="1" spc="-35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7340" y="5122373"/>
            <a:ext cx="4264026" cy="1647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5" dirty="0">
                <a:solidFill>
                  <a:prstClr val="black"/>
                </a:solidFill>
                <a:cs typeface="Calibri" panose="020F0502020204030204"/>
              </a:rPr>
              <a:t>OTHER REQUIREMENTS</a:t>
            </a:r>
            <a:endParaRPr sz="1400" dirty="0">
              <a:solidFill>
                <a:prstClr val="black"/>
              </a:solidFill>
              <a:cs typeface="Calibri" panose="020F0502020204030204"/>
            </a:endParaRPr>
          </a:p>
          <a:p>
            <a:pPr marL="232410" marR="55880" indent="-172720" algn="just">
              <a:lnSpc>
                <a:spcPct val="103000"/>
              </a:lnSpc>
              <a:spcBef>
                <a:spcPts val="940"/>
              </a:spcBef>
              <a:buFont typeface="Arial" panose="020B0604020202020204"/>
              <a:buChar char="•"/>
              <a:tabLst>
                <a:tab pos="233045" algn="l"/>
              </a:tabLst>
              <a:defRPr/>
            </a:pPr>
            <a:r>
              <a:rPr sz="1200" b="1" dirty="0">
                <a:solidFill>
                  <a:prstClr val="black"/>
                </a:solidFill>
                <a:cs typeface="Calibri" panose="020F0502020204030204"/>
              </a:rPr>
              <a:t>CREDIT </a:t>
            </a:r>
            <a:r>
              <a:rPr sz="1200" dirty="0">
                <a:solidFill>
                  <a:prstClr val="black"/>
                </a:solidFill>
                <a:cs typeface="Calibri" panose="020F0502020204030204"/>
              </a:rPr>
              <a:t>-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Complete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a </a:t>
            </a:r>
            <a:r>
              <a:rPr sz="1200" b="1" dirty="0">
                <a:solidFill>
                  <a:srgbClr val="211F1F"/>
                </a:solidFill>
                <a:cs typeface="Arial Narrow" panose="020B0606020202030204"/>
              </a:rPr>
              <a:t>6 credits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(minimum)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coursework</a:t>
            </a:r>
            <a:r>
              <a:rPr lang="en-US" sz="1200" spc="-10" dirty="0">
                <a:solidFill>
                  <a:srgbClr val="211F1F"/>
                </a:solidFill>
                <a:cs typeface="Arial Narrow" panose="020B0606020202030204"/>
              </a:rPr>
              <a:t>: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research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methodology 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course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(3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credit</a:t>
            </a:r>
            <a:r>
              <a:rPr lang="en-US" sz="1200" spc="-5" dirty="0">
                <a:solidFill>
                  <a:srgbClr val="211F1F"/>
                </a:solidFill>
                <a:cs typeface="Arial Narrow" panose="020B0606020202030204"/>
              </a:rPr>
              <a:t>s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) and </a:t>
            </a:r>
            <a:r>
              <a:rPr lang="en-MY" sz="1200" spc="-5" dirty="0">
                <a:solidFill>
                  <a:srgbClr val="211F1F"/>
                </a:solidFill>
                <a:cs typeface="Arial Narrow" panose="020B0606020202030204"/>
              </a:rPr>
              <a:t>o</a:t>
            </a:r>
            <a:r>
              <a:rPr sz="1200" spc="-10" dirty="0" err="1">
                <a:solidFill>
                  <a:srgbClr val="211F1F"/>
                </a:solidFill>
                <a:cs typeface="Arial Narrow" panose="020B0606020202030204"/>
              </a:rPr>
              <a:t>ther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course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(3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credit</a:t>
            </a:r>
            <a:r>
              <a:rPr lang="en-US" sz="1200" spc="-130" dirty="0">
                <a:solidFill>
                  <a:srgbClr val="211F1F"/>
                </a:solidFill>
                <a:cs typeface="Arial Narrow" panose="020B0606020202030204"/>
              </a:rPr>
              <a:t>s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).</a:t>
            </a:r>
            <a:endParaRPr sz="1200" dirty="0">
              <a:solidFill>
                <a:prstClr val="black"/>
              </a:solidFill>
              <a:cs typeface="Arial Narrow" panose="020B0606020202030204"/>
            </a:endParaRPr>
          </a:p>
          <a:p>
            <a:pPr marL="232410" marR="5080" indent="-172720" algn="just">
              <a:buFont typeface="Arial" panose="020B0604020202020204"/>
              <a:buChar char="•"/>
              <a:tabLst>
                <a:tab pos="233045" algn="l"/>
              </a:tabLst>
              <a:defRPr/>
            </a:pPr>
            <a:r>
              <a:rPr sz="1200" b="1" spc="-5" dirty="0">
                <a:solidFill>
                  <a:srgbClr val="211F1F"/>
                </a:solidFill>
                <a:cs typeface="Arial Narrow" panose="020B0606020202030204"/>
              </a:rPr>
              <a:t>SPS5999</a:t>
            </a:r>
            <a:r>
              <a:rPr sz="1200" b="1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b="1" spc="-5" dirty="0">
                <a:solidFill>
                  <a:srgbClr val="211F1F"/>
                </a:solidFill>
                <a:cs typeface="Arial Narrow" panose="020B0606020202030204"/>
              </a:rPr>
              <a:t>MASTER</a:t>
            </a:r>
            <a:r>
              <a:rPr sz="1200" b="1" spc="-3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b="1" dirty="0">
                <a:solidFill>
                  <a:srgbClr val="211F1F"/>
                </a:solidFill>
                <a:cs typeface="Arial Narrow" panose="020B0606020202030204"/>
              </a:rPr>
              <a:t>RESEARCH</a:t>
            </a:r>
            <a:r>
              <a:rPr sz="1200" b="1" spc="-4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-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Register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for</a:t>
            </a:r>
            <a:r>
              <a:rPr sz="1200" spc="-2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Master</a:t>
            </a:r>
            <a:r>
              <a:rPr sz="1200" spc="-4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Research</a:t>
            </a:r>
            <a:r>
              <a:rPr sz="1200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b="1" spc="-5" dirty="0">
                <a:solidFill>
                  <a:srgbClr val="211F1F"/>
                </a:solidFill>
                <a:cs typeface="Arial Narrow" panose="020B0606020202030204"/>
              </a:rPr>
              <a:t>EVERY</a:t>
            </a:r>
            <a:r>
              <a:rPr sz="1200" b="1" spc="-3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semester 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and</a:t>
            </a:r>
            <a:r>
              <a:rPr sz="1200" spc="-4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submit</a:t>
            </a:r>
            <a:r>
              <a:rPr sz="1200" spc="-5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research</a:t>
            </a:r>
            <a:r>
              <a:rPr sz="1200" spc="-6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10" dirty="0">
                <a:solidFill>
                  <a:srgbClr val="211F1F"/>
                </a:solidFill>
                <a:cs typeface="Arial Narrow" panose="020B0606020202030204"/>
              </a:rPr>
              <a:t>progress</a:t>
            </a:r>
            <a:r>
              <a:rPr sz="1200" spc="-6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report</a:t>
            </a:r>
            <a:r>
              <a:rPr sz="1200" spc="-5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(GS11)</a:t>
            </a:r>
            <a:r>
              <a:rPr sz="1200" spc="-1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at</a:t>
            </a:r>
            <a:r>
              <a:rPr sz="1200" spc="-2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the</a:t>
            </a:r>
            <a:r>
              <a:rPr sz="1200" spc="-2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end</a:t>
            </a:r>
            <a:r>
              <a:rPr sz="1200" spc="-40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of</a:t>
            </a:r>
            <a:r>
              <a:rPr sz="1200" spc="-2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semester.</a:t>
            </a:r>
            <a:endParaRPr sz="1200" dirty="0">
              <a:solidFill>
                <a:prstClr val="black"/>
              </a:solidFill>
              <a:cs typeface="Arial Narrow" panose="020B0606020202030204"/>
            </a:endParaRPr>
          </a:p>
          <a:p>
            <a:pPr marL="232410" marR="213360" indent="-172720" algn="just">
              <a:buFont typeface="Arial" panose="020B0604020202020204"/>
              <a:buChar char="•"/>
              <a:tabLst>
                <a:tab pos="233045" algn="l"/>
              </a:tabLst>
              <a:defRPr/>
            </a:pPr>
            <a:r>
              <a:rPr sz="1200" b="1" spc="-5" dirty="0">
                <a:solidFill>
                  <a:srgbClr val="211F1F"/>
                </a:solidFill>
                <a:cs typeface="Arial Narrow" panose="020B0606020202030204"/>
              </a:rPr>
              <a:t>SPS5903</a:t>
            </a:r>
            <a:r>
              <a:rPr sz="1200" b="1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b="1" spc="-5" dirty="0">
                <a:solidFill>
                  <a:srgbClr val="211F1F"/>
                </a:solidFill>
                <a:cs typeface="Arial Narrow" panose="020B0606020202030204"/>
              </a:rPr>
              <a:t>SEMINAR</a:t>
            </a:r>
            <a:r>
              <a:rPr sz="1200" b="1" spc="-4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sz="1200" dirty="0">
                <a:solidFill>
                  <a:srgbClr val="211F1F"/>
                </a:solidFill>
                <a:cs typeface="Arial Narrow" panose="020B0606020202030204"/>
              </a:rPr>
              <a:t>-</a:t>
            </a:r>
            <a:r>
              <a:rPr sz="1200" spc="-5" dirty="0">
                <a:solidFill>
                  <a:srgbClr val="211F1F"/>
                </a:solidFill>
                <a:cs typeface="Arial Narrow" panose="020B0606020202030204"/>
              </a:rPr>
              <a:t> </a:t>
            </a:r>
            <a:r>
              <a:rPr lang="en-US" sz="1200" spc="-5" dirty="0">
                <a:solidFill>
                  <a:prstClr val="black"/>
                </a:solidFill>
                <a:cs typeface="Arial Narrow" panose="020B0606020202030204"/>
              </a:rPr>
              <a:t>R</a:t>
            </a:r>
            <a:r>
              <a:rPr lang="en-US" sz="1200" dirty="0">
                <a:solidFill>
                  <a:prstClr val="black"/>
                </a:solidFill>
              </a:rPr>
              <a:t>egister no later than the 2</a:t>
            </a:r>
            <a:r>
              <a:rPr lang="en-US" sz="1200" baseline="30000" dirty="0">
                <a:solidFill>
                  <a:prstClr val="black"/>
                </a:solidFill>
              </a:rPr>
              <a:t>nd</a:t>
            </a:r>
            <a:r>
              <a:rPr lang="en-US" sz="1200" dirty="0">
                <a:solidFill>
                  <a:prstClr val="black"/>
                </a:solidFill>
              </a:rPr>
              <a:t> semester of your study.</a:t>
            </a:r>
            <a:endParaRPr lang="en-US" sz="1200" dirty="0">
              <a:solidFill>
                <a:prstClr val="black"/>
              </a:solidFill>
              <a:cs typeface="Arial Narrow" panose="020B0606020202030204"/>
            </a:endParaRPr>
          </a:p>
        </p:txBody>
      </p:sp>
      <p:graphicFrame>
        <p:nvGraphicFramePr>
          <p:cNvPr id="23" name="object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49118"/>
              </p:ext>
            </p:extLst>
          </p:nvPr>
        </p:nvGraphicFramePr>
        <p:xfrm>
          <a:off x="168741" y="7365102"/>
          <a:ext cx="4541223" cy="1314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8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529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TUITION</a:t>
                      </a:r>
                      <a:r>
                        <a:rPr sz="1400" b="1" spc="-7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dirty="0">
                          <a:latin typeface="Calibri" panose="020F0502020204030204"/>
                          <a:cs typeface="Calibri" panose="020F0502020204030204"/>
                        </a:rPr>
                        <a:t>FEES</a:t>
                      </a:r>
                      <a:r>
                        <a:rPr sz="14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MASTER</a:t>
                      </a:r>
                      <a:r>
                        <a:rPr sz="1400" b="1" spc="-5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(M</a:t>
                      </a:r>
                      <a:r>
                        <a:rPr lang="en-US" sz="1400" b="1" spc="-5" dirty="0">
                          <a:latin typeface="Calibri" panose="020F0502020204030204"/>
                          <a:cs typeface="Calibri" panose="020F0502020204030204"/>
                        </a:rPr>
                        <a:t>YR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)</a:t>
                      </a:r>
                      <a:endParaRPr sz="1400" b="1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SOCIAL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  <a:p>
                      <a:pPr marL="200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SCIENCE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25"/>
                        </a:lnSpc>
                      </a:pPr>
                      <a:r>
                        <a:rPr lang="en-US" sz="1000" dirty="0">
                          <a:latin typeface="+mn-lt"/>
                          <a:cs typeface="Calibri" panose="020F0502020204030204"/>
                        </a:rPr>
                        <a:t>1st Sem</a:t>
                      </a:r>
                    </a:p>
                    <a:p>
                      <a:pPr marL="0" indent="0" algn="ctr">
                        <a:lnSpc>
                          <a:spcPts val="925"/>
                        </a:lnSpc>
                      </a:pPr>
                      <a:r>
                        <a:rPr lang="en-US" sz="1000" dirty="0">
                          <a:latin typeface="+mn-lt"/>
                          <a:cs typeface="Calibri" panose="020F0502020204030204"/>
                        </a:rPr>
                        <a:t>(Paid  during  registration)</a:t>
                      </a:r>
                    </a:p>
                    <a:p>
                      <a:pPr marL="71755" algn="ctr">
                        <a:lnSpc>
                          <a:spcPts val="925"/>
                        </a:lnSpc>
                      </a:pPr>
                      <a:endParaRPr lang="en-US" sz="1000" dirty="0">
                        <a:latin typeface="+mn-lt"/>
                        <a:cs typeface="Calibri" panose="020F050202020403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2nd</a:t>
                      </a:r>
                      <a:r>
                        <a:rPr sz="1000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–</a:t>
                      </a: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3rd</a:t>
                      </a:r>
                      <a:r>
                        <a:rPr sz="1000" spc="-11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Sem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4th</a:t>
                      </a:r>
                      <a:r>
                        <a:rPr sz="1000" spc="-7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Sem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5th</a:t>
                      </a:r>
                      <a:r>
                        <a:rPr sz="1000" spc="-4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lang="en-US" sz="1000" spc="-40" dirty="0">
                          <a:latin typeface="Calibri" panose="020F0502020204030204"/>
                          <a:cs typeface="Calibri" panose="020F0502020204030204"/>
                        </a:rPr>
                        <a:t>S</a:t>
                      </a: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em</a:t>
                      </a:r>
                      <a:r>
                        <a:rPr lang="en-US" sz="1000" dirty="0">
                          <a:latin typeface="Calibri" panose="020F0502020204030204"/>
                          <a:cs typeface="Calibri" panose="020F0502020204030204"/>
                        </a:rPr>
                        <a:t> Onwards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Study</a:t>
                      </a:r>
                      <a:r>
                        <a:rPr lang="en-US" sz="1000" spc="-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00" spc="-1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Cost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  <a:p>
                      <a:pPr marL="60325" marR="73025" indent="0">
                        <a:lnSpc>
                          <a:spcPct val="115000"/>
                        </a:lnSpc>
                      </a:pP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For Max</a:t>
                      </a:r>
                      <a:r>
                        <a:rPr sz="1000" spc="-12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2  </a:t>
                      </a: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Years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Study</a:t>
                      </a:r>
                      <a:r>
                        <a:rPr sz="1000" spc="114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000" spc="-10" dirty="0">
                          <a:latin typeface="Calibri" panose="020F0502020204030204"/>
                          <a:cs typeface="Calibri" panose="020F0502020204030204"/>
                        </a:rPr>
                        <a:t>Cost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  <a:p>
                      <a:pPr marL="60325" marR="71755" indent="0">
                        <a:lnSpc>
                          <a:spcPct val="115000"/>
                        </a:lnSpc>
                      </a:pP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For </a:t>
                      </a: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Max </a:t>
                      </a:r>
                      <a:r>
                        <a:rPr sz="1000" dirty="0">
                          <a:latin typeface="Calibri" panose="020F0502020204030204"/>
                          <a:cs typeface="Calibri" panose="020F0502020204030204"/>
                        </a:rPr>
                        <a:t>3  </a:t>
                      </a: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Years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Local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/>
                          <a:cs typeface="Calibri" panose="020F0502020204030204"/>
                        </a:rPr>
                        <a:t>1,950.00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1,700.00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/>
                          <a:cs typeface="Calibri" panose="020F0502020204030204"/>
                        </a:rPr>
                        <a:t>1,200.00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1,700.00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/>
                          <a:cs typeface="Calibri" panose="020F0502020204030204"/>
                        </a:rPr>
                        <a:t>6,550.00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/>
                          <a:cs typeface="Calibri" panose="020F0502020204030204"/>
                        </a:rPr>
                        <a:t>9,950.00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International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5,850.00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3,950.00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3,450.00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3,700.00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17,200.00</a:t>
                      </a:r>
                      <a:endParaRPr sz="10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/>
                          <a:cs typeface="Calibri" panose="020F0502020204030204"/>
                        </a:rPr>
                        <a:t>24,600.00</a:t>
                      </a:r>
                      <a:endParaRPr sz="10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object 18"/>
          <p:cNvSpPr txBox="1"/>
          <p:nvPr/>
        </p:nvSpPr>
        <p:spPr>
          <a:xfrm>
            <a:off x="316788" y="2065735"/>
            <a:ext cx="414401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Bachelor’s degree or equivalent, in a related field with a minimum CGPA of 2.75;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Bachelor’s degree or equivalent, with a CGPA at least 2.50 and less than 2.75, must have a minimum of 3 years working experience in related fields;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Bachelor’s degree or equivalent, with a CGPA below 2.50, must have a minimum of 5 years working experience in related fields.</a:t>
            </a:r>
            <a:endParaRPr lang="en-US" sz="1200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</a:rPr>
              <a:t>Candidates who are not qualified in the related field must take and pass three courses in related fields with at least a B grade.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76855" y="9631548"/>
            <a:ext cx="1533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1" dirty="0">
                <a:solidFill>
                  <a:prstClr val="black"/>
                </a:solidFill>
              </a:rPr>
              <a:t>#UNSDGs  #UPMAct4SDGs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1571" y="9375735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</a:rPr>
              <a:t>www.upm.edu.my</a:t>
            </a:r>
          </a:p>
        </p:txBody>
      </p:sp>
      <p:sp>
        <p:nvSpPr>
          <p:cNvPr id="29" name="object 9"/>
          <p:cNvSpPr/>
          <p:nvPr/>
        </p:nvSpPr>
        <p:spPr>
          <a:xfrm>
            <a:off x="4521941" y="9391197"/>
            <a:ext cx="1066800" cy="1423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0" name="object 10"/>
          <p:cNvSpPr/>
          <p:nvPr/>
        </p:nvSpPr>
        <p:spPr>
          <a:xfrm>
            <a:off x="3154659" y="9389939"/>
            <a:ext cx="1308480" cy="1420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1" name="object 11"/>
          <p:cNvSpPr/>
          <p:nvPr/>
        </p:nvSpPr>
        <p:spPr>
          <a:xfrm>
            <a:off x="2256769" y="9377621"/>
            <a:ext cx="834834" cy="1423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2" name="object 12"/>
          <p:cNvSpPr/>
          <p:nvPr/>
        </p:nvSpPr>
        <p:spPr>
          <a:xfrm>
            <a:off x="821795" y="9377621"/>
            <a:ext cx="1355344" cy="1423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4" name="object 10"/>
          <p:cNvSpPr/>
          <p:nvPr/>
        </p:nvSpPr>
        <p:spPr>
          <a:xfrm>
            <a:off x="5058440" y="300073"/>
            <a:ext cx="1547494" cy="76743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6D49F7B-4231-418B-88D3-2ACCE97B4E43}"/>
              </a:ext>
            </a:extLst>
          </p:cNvPr>
          <p:cNvGrpSpPr/>
          <p:nvPr/>
        </p:nvGrpSpPr>
        <p:grpSpPr>
          <a:xfrm>
            <a:off x="316787" y="3993707"/>
            <a:ext cx="4254578" cy="706787"/>
            <a:chOff x="316787" y="3731673"/>
            <a:chExt cx="4254578" cy="70678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AA5A778-F844-45B3-BE11-FA3D5818A398}"/>
                </a:ext>
              </a:extLst>
            </p:cNvPr>
            <p:cNvSpPr txBox="1"/>
            <p:nvPr/>
          </p:nvSpPr>
          <p:spPr>
            <a:xfrm>
              <a:off x="316787" y="3976795"/>
              <a:ext cx="42545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/>
                <a:t>International applicants are required to fulfill achieve a minimum score of 6.0 in IELTS or 600 in TOEFL or its equivalent </a:t>
              </a:r>
            </a:p>
          </p:txBody>
        </p:sp>
        <p:sp>
          <p:nvSpPr>
            <p:cNvPr id="60" name="object 17">
              <a:extLst>
                <a:ext uri="{FF2B5EF4-FFF2-40B4-BE49-F238E27FC236}">
                  <a16:creationId xmlns:a16="http://schemas.microsoft.com/office/drawing/2014/main" id="{EDFE01B8-5998-4517-8289-77DD2D294153}"/>
                </a:ext>
              </a:extLst>
            </p:cNvPr>
            <p:cNvSpPr txBox="1"/>
            <p:nvPr/>
          </p:nvSpPr>
          <p:spPr>
            <a:xfrm>
              <a:off x="316787" y="3731673"/>
              <a:ext cx="2227630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  <a:defRPr/>
              </a:pPr>
              <a:r>
                <a:rPr lang="en-US" sz="1400" b="1" spc="-10" dirty="0">
                  <a:solidFill>
                    <a:prstClr val="black"/>
                  </a:solidFill>
                  <a:cs typeface="Calibri" panose="020F0502020204030204"/>
                </a:rPr>
                <a:t>LANGUAGE</a:t>
              </a:r>
              <a:r>
                <a:rPr sz="1400" b="1" spc="-3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1400" b="1" spc="-5" dirty="0">
                  <a:solidFill>
                    <a:prstClr val="black"/>
                  </a:solidFill>
                  <a:cs typeface="Calibri" panose="020F0502020204030204"/>
                </a:rPr>
                <a:t>REQUIREMENTS</a:t>
              </a:r>
              <a:endParaRPr sz="14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B049728-6D9E-42AF-A327-635F7B2E2B6B}"/>
              </a:ext>
            </a:extLst>
          </p:cNvPr>
          <p:cNvGrpSpPr/>
          <p:nvPr/>
        </p:nvGrpSpPr>
        <p:grpSpPr>
          <a:xfrm>
            <a:off x="4902777" y="1927768"/>
            <a:ext cx="1858819" cy="6978649"/>
            <a:chOff x="4876464" y="2089151"/>
            <a:chExt cx="1858819" cy="6978649"/>
          </a:xfrm>
        </p:grpSpPr>
        <p:sp>
          <p:nvSpPr>
            <p:cNvPr id="35" name="object 3">
              <a:extLst>
                <a:ext uri="{FF2B5EF4-FFF2-40B4-BE49-F238E27FC236}">
                  <a16:creationId xmlns:a16="http://schemas.microsoft.com/office/drawing/2014/main" id="{178D714C-6030-D4C1-B115-676AA551DF7F}"/>
                </a:ext>
              </a:extLst>
            </p:cNvPr>
            <p:cNvSpPr txBox="1"/>
            <p:nvPr/>
          </p:nvSpPr>
          <p:spPr>
            <a:xfrm>
              <a:off x="5027422" y="2089151"/>
              <a:ext cx="1576705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  <a:defRPr/>
              </a:pPr>
              <a:r>
                <a:rPr lang="en-US" sz="1000" b="1" dirty="0">
                  <a:solidFill>
                    <a:prstClr val="black"/>
                  </a:solidFill>
                  <a:cs typeface="Calibri"/>
                </a:rPr>
                <a:t>FOR</a:t>
              </a:r>
              <a:r>
                <a:rPr sz="1000" b="1" dirty="0">
                  <a:solidFill>
                    <a:prstClr val="black"/>
                  </a:solidFill>
                  <a:cs typeface="Calibri"/>
                </a:rPr>
                <a:t> MORE</a:t>
              </a:r>
              <a:r>
                <a:rPr sz="1000" b="1" spc="4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1000" b="1" spc="5" dirty="0">
                  <a:solidFill>
                    <a:prstClr val="black"/>
                  </a:solidFill>
                  <a:cs typeface="Calibri"/>
                </a:rPr>
                <a:t>INFORMATION</a:t>
              </a:r>
              <a:endParaRPr sz="10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36" name="object 4">
              <a:extLst>
                <a:ext uri="{FF2B5EF4-FFF2-40B4-BE49-F238E27FC236}">
                  <a16:creationId xmlns:a16="http://schemas.microsoft.com/office/drawing/2014/main" id="{59AE0953-3799-89E6-9889-01028AEDDD4C}"/>
                </a:ext>
              </a:extLst>
            </p:cNvPr>
            <p:cNvSpPr txBox="1"/>
            <p:nvPr/>
          </p:nvSpPr>
          <p:spPr>
            <a:xfrm>
              <a:off x="5027422" y="2319502"/>
              <a:ext cx="1318006" cy="333489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42240" marR="130175" algn="ctr">
                <a:lnSpc>
                  <a:spcPct val="131600"/>
                </a:lnSpc>
                <a:spcBef>
                  <a:spcPts val="95"/>
                </a:spcBef>
                <a:defRPr/>
              </a:pPr>
              <a:r>
                <a:rPr sz="900" spc="-5" dirty="0">
                  <a:solidFill>
                    <a:prstClr val="black"/>
                  </a:solidFill>
                  <a:cs typeface="Calibri"/>
                </a:rPr>
                <a:t>Visit us</a:t>
              </a: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 online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 at:</a:t>
              </a:r>
              <a:endParaRPr sz="9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defRPr/>
              </a:pPr>
              <a:r>
                <a:rPr sz="900" spc="10" dirty="0">
                  <a:solidFill>
                    <a:prstClr val="black"/>
                  </a:solidFill>
                  <a:cs typeface="Calibri"/>
                </a:rPr>
                <a:t>www.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fb</a:t>
              </a:r>
              <a:r>
                <a:rPr sz="9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k</a:t>
              </a:r>
              <a:r>
                <a:rPr sz="9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up</a:t>
              </a:r>
              <a:r>
                <a:rPr sz="9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9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edu</a:t>
              </a:r>
              <a:r>
                <a:rPr sz="900" spc="10" dirty="0">
                  <a:solidFill>
                    <a:prstClr val="black"/>
                  </a:solidFill>
                  <a:cs typeface="Calibri"/>
                </a:rPr>
                <a:t>.</a:t>
              </a:r>
              <a:r>
                <a:rPr sz="900" spc="15" dirty="0">
                  <a:solidFill>
                    <a:prstClr val="black"/>
                  </a:solidFill>
                  <a:cs typeface="Calibri"/>
                </a:rPr>
                <a:t>m</a:t>
              </a:r>
              <a:r>
                <a:rPr sz="900" dirty="0">
                  <a:solidFill>
                    <a:prstClr val="black"/>
                  </a:solidFill>
                  <a:cs typeface="Calibri"/>
                </a:rPr>
                <a:t>y</a:t>
              </a:r>
            </a:p>
          </p:txBody>
        </p:sp>
        <p:sp>
          <p:nvSpPr>
            <p:cNvPr id="37" name="object 5">
              <a:extLst>
                <a:ext uri="{FF2B5EF4-FFF2-40B4-BE49-F238E27FC236}">
                  <a16:creationId xmlns:a16="http://schemas.microsoft.com/office/drawing/2014/main" id="{9F936BF8-63BA-DA27-C4C6-A63BFDC3FACA}"/>
                </a:ext>
              </a:extLst>
            </p:cNvPr>
            <p:cNvSpPr txBox="1"/>
            <p:nvPr/>
          </p:nvSpPr>
          <p:spPr>
            <a:xfrm>
              <a:off x="4958841" y="2814042"/>
              <a:ext cx="1727708" cy="1586653"/>
            </a:xfrm>
            <a:prstGeom prst="rect">
              <a:avLst/>
            </a:prstGeom>
          </p:spPr>
          <p:txBody>
            <a:bodyPr vert="horz" wrap="square" lIns="0" tIns="68580" rIns="0" bIns="0" rtlCol="0">
              <a:spAutoFit/>
            </a:bodyPr>
            <a:lstStyle/>
            <a:p>
              <a:pPr algn="ctr">
                <a:spcBef>
                  <a:spcPts val="540"/>
                </a:spcBef>
                <a:defRPr/>
              </a:pPr>
              <a:r>
                <a:rPr sz="900" spc="5" dirty="0">
                  <a:solidFill>
                    <a:prstClr val="black"/>
                  </a:solidFill>
                  <a:cs typeface="Calibri"/>
                </a:rPr>
                <a:t>Meet </a:t>
              </a:r>
              <a:r>
                <a:rPr sz="900" dirty="0">
                  <a:solidFill>
                    <a:prstClr val="black"/>
                  </a:solidFill>
                  <a:cs typeface="Calibri"/>
                </a:rPr>
                <a:t>us</a:t>
              </a:r>
              <a:r>
                <a:rPr sz="900" spc="5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at:</a:t>
              </a:r>
              <a:endParaRPr lang="en-US" sz="9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spcBef>
                  <a:spcPts val="540"/>
                </a:spcBef>
                <a:defRPr/>
              </a:pPr>
              <a:r>
                <a:rPr lang="en-US" sz="900" spc="5" dirty="0">
                  <a:solidFill>
                    <a:prstClr val="black"/>
                  </a:solidFill>
                  <a:cs typeface="Calibri"/>
                </a:rPr>
                <a:t>Graduate Studies and International  Affairs Section Ground Floor, </a:t>
              </a: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Block</a:t>
              </a:r>
              <a:r>
                <a:rPr lang="en-US" sz="900" spc="10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en-US" sz="900" dirty="0">
                  <a:solidFill>
                    <a:prstClr val="black"/>
                  </a:solidFill>
                  <a:cs typeface="Calibri"/>
                </a:rPr>
                <a:t>A</a:t>
              </a:r>
            </a:p>
            <a:p>
              <a:pPr marL="12700" marR="29209" indent="-12700" algn="ctr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900" spc="5" dirty="0">
                  <a:solidFill>
                    <a:prstClr val="black"/>
                  </a:solidFill>
                  <a:cs typeface="Calibri"/>
                </a:rPr>
                <a:t>Faculty 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of 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Modern Languages</a:t>
              </a:r>
              <a:endParaRPr lang="en-US" sz="900" spc="5" dirty="0">
                <a:solidFill>
                  <a:prstClr val="black"/>
                </a:solidFill>
                <a:cs typeface="Calibri"/>
              </a:endParaRPr>
            </a:p>
            <a:p>
              <a:pPr marL="12700" marR="29209" indent="-12700" algn="ctr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900" spc="10" dirty="0">
                  <a:solidFill>
                    <a:prstClr val="black"/>
                  </a:solidFill>
                  <a:cs typeface="Calibri"/>
                </a:rPr>
                <a:t>and  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Communication</a:t>
              </a:r>
              <a:endParaRPr lang="en-US" sz="900" dirty="0">
                <a:solidFill>
                  <a:prstClr val="black"/>
                </a:solidFill>
                <a:cs typeface="Calibri"/>
              </a:endParaRPr>
            </a:p>
            <a:p>
              <a:pPr marL="12700" marR="29209" indent="-12700" algn="ctr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900" spc="5" dirty="0" err="1">
                  <a:solidFill>
                    <a:prstClr val="black"/>
                  </a:solidFill>
                  <a:cs typeface="Calibri"/>
                </a:rPr>
                <a:t>Universiti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 Putra Malaysia  Call 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us</a:t>
              </a:r>
              <a:endParaRPr lang="en-US" sz="900" spc="-5" dirty="0">
                <a:solidFill>
                  <a:prstClr val="black"/>
                </a:solidFill>
                <a:cs typeface="Calibri"/>
              </a:endParaRPr>
            </a:p>
            <a:p>
              <a:pPr marL="12700" marR="29209" indent="-12700" algn="ctr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900" spc="-5" dirty="0">
                  <a:solidFill>
                    <a:prstClr val="black"/>
                  </a:solidFill>
                  <a:cs typeface="Calibri"/>
                </a:rPr>
                <a:t>at: </a:t>
              </a: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+6</a:t>
              </a:r>
              <a:r>
                <a:rPr sz="900" spc="10" dirty="0">
                  <a:solidFill>
                    <a:prstClr val="black"/>
                  </a:solidFill>
                  <a:cs typeface="Calibri"/>
                </a:rPr>
                <a:t>0397698702/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900" spc="10" dirty="0">
                  <a:solidFill>
                    <a:prstClr val="black"/>
                  </a:solidFill>
                  <a:cs typeface="Calibri"/>
                </a:rPr>
                <a:t>8788</a:t>
              </a:r>
              <a:endParaRPr lang="en-US" sz="900" dirty="0">
                <a:solidFill>
                  <a:prstClr val="black"/>
                </a:solidFill>
                <a:cs typeface="Calibri"/>
              </a:endParaRPr>
            </a:p>
            <a:p>
              <a:pPr marL="12700" marR="29209" indent="-12700" algn="ctr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900" spc="5" dirty="0">
                  <a:solidFill>
                    <a:prstClr val="black"/>
                  </a:solidFill>
                  <a:cs typeface="Calibri"/>
                </a:rPr>
                <a:t>E</a:t>
              </a:r>
              <a:r>
                <a:rPr lang="en-US" sz="900" spc="5" dirty="0">
                  <a:solidFill>
                    <a:prstClr val="black"/>
                  </a:solidFill>
                  <a:cs typeface="Calibri"/>
                </a:rPr>
                <a:t>-</a:t>
              </a:r>
              <a:r>
                <a:rPr sz="900" spc="5" dirty="0">
                  <a:solidFill>
                    <a:prstClr val="black"/>
                  </a:solidFill>
                  <a:cs typeface="Calibri"/>
                </a:rPr>
                <a:t>mail </a:t>
              </a:r>
              <a:r>
                <a:rPr sz="900" dirty="0">
                  <a:solidFill>
                    <a:prstClr val="black"/>
                  </a:solidFill>
                  <a:cs typeface="Calibri"/>
                </a:rPr>
                <a:t>us 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at:</a:t>
              </a:r>
              <a:r>
                <a:rPr sz="900" spc="-1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900" spc="10" dirty="0">
                  <a:solidFill>
                    <a:prstClr val="black"/>
                  </a:solidFill>
                  <a:cs typeface="Calibri"/>
                </a:rPr>
                <a:t>fbmk@upm.edu.my</a:t>
              </a:r>
              <a:endParaRPr sz="9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38" name="object 6">
              <a:extLst>
                <a:ext uri="{FF2B5EF4-FFF2-40B4-BE49-F238E27FC236}">
                  <a16:creationId xmlns:a16="http://schemas.microsoft.com/office/drawing/2014/main" id="{BF3281EA-94AF-2EDB-8C88-42E07E0A5619}"/>
                </a:ext>
              </a:extLst>
            </p:cNvPr>
            <p:cNvSpPr txBox="1"/>
            <p:nvPr/>
          </p:nvSpPr>
          <p:spPr>
            <a:xfrm>
              <a:off x="4969511" y="4497704"/>
              <a:ext cx="1610110" cy="1181862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99060" marR="92710" indent="635" algn="ctr">
                <a:lnSpc>
                  <a:spcPct val="115100"/>
                </a:lnSpc>
                <a:spcBef>
                  <a:spcPts val="120"/>
                </a:spcBef>
                <a:defRPr/>
              </a:pPr>
              <a:r>
                <a:rPr lang="en-MY" sz="800" spc="5" dirty="0">
                  <a:solidFill>
                    <a:prstClr val="black"/>
                  </a:solidFill>
                  <a:cs typeface="Calibri"/>
                </a:rPr>
                <a:t>OR</a:t>
              </a:r>
            </a:p>
            <a:p>
              <a:pPr marL="99060" marR="92710" indent="635" algn="ctr">
                <a:lnSpc>
                  <a:spcPct val="115100"/>
                </a:lnSpc>
                <a:spcBef>
                  <a:spcPts val="12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School </a:t>
              </a:r>
              <a:r>
                <a:rPr sz="800" dirty="0">
                  <a:solidFill>
                    <a:prstClr val="black"/>
                  </a:solidFill>
                  <a:cs typeface="Calibri"/>
                </a:rPr>
                <a:t>of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Graduate Studies  Universiti Putra Malaysia  </a:t>
              </a:r>
              <a:r>
                <a:rPr sz="800" spc="10" dirty="0">
                  <a:solidFill>
                    <a:prstClr val="black"/>
                  </a:solidFill>
                  <a:cs typeface="Calibri"/>
                </a:rPr>
                <a:t>43400 UPM</a:t>
              </a:r>
              <a:r>
                <a:rPr sz="800" spc="-1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Serdang</a:t>
              </a:r>
              <a:endParaRPr sz="8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spcBef>
                  <a:spcPts val="13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/>
                </a:rPr>
                <a:t>Selangor Darul Ehsan,</a:t>
              </a:r>
              <a:r>
                <a:rPr sz="800" spc="6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/>
                </a:rPr>
                <a:t>Malaysia</a:t>
              </a:r>
              <a:endParaRPr lang="en-US" sz="800" spc="5" dirty="0">
                <a:solidFill>
                  <a:prstClr val="black"/>
                </a:solidFill>
                <a:cs typeface="Calibri"/>
              </a:endParaRPr>
            </a:p>
            <a:p>
              <a:pPr marL="635" algn="ctr">
                <a:spcBef>
                  <a:spcPts val="265"/>
                </a:spcBef>
                <a:defRPr/>
              </a:pPr>
              <a:r>
                <a:rPr lang="pt-BR" sz="800" spc="5" dirty="0">
                  <a:solidFill>
                    <a:prstClr val="black"/>
                  </a:solidFill>
                  <a:cs typeface="Calibri"/>
                </a:rPr>
                <a:t>Tel:</a:t>
              </a:r>
              <a:r>
                <a:rPr lang="pt-BR" sz="800" spc="-8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pt-BR" sz="800" spc="10" dirty="0">
                  <a:solidFill>
                    <a:prstClr val="black"/>
                  </a:solidFill>
                  <a:cs typeface="Calibri"/>
                </a:rPr>
                <a:t>+60397694225</a:t>
              </a:r>
              <a:endParaRPr lang="pt-BR" sz="800" dirty="0">
                <a:solidFill>
                  <a:prstClr val="black"/>
                </a:solidFill>
                <a:cs typeface="Calibri"/>
              </a:endParaRPr>
            </a:p>
            <a:p>
              <a:pPr marL="71755" marR="65405" algn="ctr">
                <a:lnSpc>
                  <a:spcPts val="1190"/>
                </a:lnSpc>
                <a:spcBef>
                  <a:spcPts val="40"/>
                </a:spcBef>
                <a:defRPr/>
              </a:pPr>
              <a:r>
                <a:rPr lang="pt-BR" sz="800" spc="5" dirty="0">
                  <a:solidFill>
                    <a:prstClr val="black"/>
                  </a:solidFill>
                  <a:cs typeface="Calibri"/>
                </a:rPr>
                <a:t>E-mail: sgs@putra.upm.edu.my</a:t>
              </a:r>
              <a:endParaRPr lang="pt-BR" sz="800" dirty="0">
                <a:solidFill>
                  <a:prstClr val="black"/>
                </a:solidFill>
                <a:cs typeface="Calibri"/>
              </a:endParaRPr>
            </a:p>
            <a:p>
              <a:pPr algn="ctr">
                <a:spcBef>
                  <a:spcPts val="135"/>
                </a:spcBef>
                <a:defRPr/>
              </a:pPr>
              <a:endParaRPr sz="8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0" name="object 10">
              <a:extLst>
                <a:ext uri="{FF2B5EF4-FFF2-40B4-BE49-F238E27FC236}">
                  <a16:creationId xmlns:a16="http://schemas.microsoft.com/office/drawing/2014/main" id="{EE1FB0A4-C5F7-9127-68C8-6D8FE1BEB621}"/>
                </a:ext>
              </a:extLst>
            </p:cNvPr>
            <p:cNvSpPr txBox="1"/>
            <p:nvPr/>
          </p:nvSpPr>
          <p:spPr>
            <a:xfrm>
              <a:off x="4969510" y="8001001"/>
              <a:ext cx="1765773" cy="75854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" algn="ctr">
                <a:spcBef>
                  <a:spcPts val="95"/>
                </a:spcBef>
                <a:defRPr/>
              </a:pPr>
              <a:r>
                <a:rPr sz="1000" b="1" spc="-10" dirty="0">
                  <a:solidFill>
                    <a:prstClr val="black"/>
                  </a:solidFill>
                  <a:cs typeface="Calibri"/>
                </a:rPr>
                <a:t>COORDINATOR</a:t>
              </a:r>
              <a:endParaRPr lang="en-MY" sz="1000" dirty="0">
                <a:solidFill>
                  <a:prstClr val="black"/>
                </a:solidFill>
                <a:cs typeface="Calibri"/>
              </a:endParaRPr>
            </a:p>
            <a:p>
              <a:pPr marL="1270" algn="ctr">
                <a:spcBef>
                  <a:spcPts val="95"/>
                </a:spcBef>
                <a:defRPr/>
              </a:pPr>
              <a:endParaRPr lang="en-MY" sz="900" b="1" spc="-5" dirty="0">
                <a:solidFill>
                  <a:prstClr val="black"/>
                </a:solidFill>
                <a:cs typeface="Calibri"/>
              </a:endParaRPr>
            </a:p>
            <a:p>
              <a:pPr marL="1270" algn="ctr">
                <a:spcBef>
                  <a:spcPts val="95"/>
                </a:spcBef>
                <a:defRPr/>
              </a:pPr>
              <a:r>
                <a:rPr lang="pt-BR" sz="900" b="1" spc="-5" dirty="0">
                  <a:solidFill>
                    <a:prstClr val="black"/>
                  </a:solidFill>
                  <a:cs typeface="Calibri" panose="020F0502020204030204"/>
                </a:rPr>
                <a:t>ASSOC.</a:t>
              </a:r>
              <a:r>
                <a:rPr lang="pt-BR" sz="9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900" b="1" dirty="0">
                  <a:solidFill>
                    <a:prstClr val="black"/>
                  </a:solidFill>
                  <a:cs typeface="Calibri" panose="020F0502020204030204"/>
                </a:rPr>
                <a:t>PROF.</a:t>
              </a:r>
              <a:r>
                <a:rPr lang="pt-BR" sz="900" b="1" spc="-5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900" b="1" dirty="0">
                  <a:solidFill>
                    <a:prstClr val="black"/>
                  </a:solidFill>
                  <a:cs typeface="Calibri" panose="020F0502020204030204"/>
                </a:rPr>
                <a:t>DR.</a:t>
              </a:r>
              <a:r>
                <a:rPr lang="pt-BR" sz="9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900" b="1" dirty="0">
                  <a:solidFill>
                    <a:prstClr val="black"/>
                  </a:solidFill>
                  <a:cs typeface="Calibri" panose="020F0502020204030204"/>
                </a:rPr>
                <a:t>AFIDA</a:t>
              </a:r>
              <a:r>
                <a:rPr lang="pt-BR" sz="900" b="1" spc="-3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900" b="1" dirty="0">
                  <a:solidFill>
                    <a:prstClr val="black"/>
                  </a:solidFill>
                  <a:cs typeface="Calibri" panose="020F0502020204030204"/>
                </a:rPr>
                <a:t>MOHAMAD</a:t>
              </a:r>
              <a:r>
                <a:rPr lang="pt-BR" sz="900" b="1" spc="-4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900" b="1" dirty="0">
                  <a:solidFill>
                    <a:prstClr val="black"/>
                  </a:solidFill>
                  <a:cs typeface="Calibri" panose="020F0502020204030204"/>
                </a:rPr>
                <a:t>ALI</a:t>
              </a:r>
              <a:endParaRPr lang="pt-BR" sz="9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70" algn="ctr">
                <a:spcBef>
                  <a:spcPts val="145"/>
                </a:spcBef>
                <a:defRPr/>
              </a:pPr>
              <a:r>
                <a:rPr lang="pt-BR" sz="900" dirty="0">
                  <a:solidFill>
                    <a:prstClr val="black"/>
                  </a:solidFill>
                  <a:cs typeface="Calibri" panose="020F0502020204030204"/>
                </a:rPr>
                <a:t>E-mail:</a:t>
              </a:r>
              <a:r>
                <a:rPr lang="pt-BR" sz="900" spc="-2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pt-BR" sz="900" spc="-5" dirty="0">
                  <a:solidFill>
                    <a:prstClr val="black"/>
                  </a:solidFill>
                  <a:cs typeface="Calibri" panose="020F0502020204030204"/>
                </a:rPr>
                <a:t>afida@upm.edu.my</a:t>
              </a:r>
              <a:endParaRPr lang="pt-BR" sz="9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41" name="object 18">
              <a:extLst>
                <a:ext uri="{FF2B5EF4-FFF2-40B4-BE49-F238E27FC236}">
                  <a16:creationId xmlns:a16="http://schemas.microsoft.com/office/drawing/2014/main" id="{4286EF9B-C8FF-2F96-BF6E-C1B98F15BFD7}"/>
                </a:ext>
              </a:extLst>
            </p:cNvPr>
            <p:cNvSpPr txBox="1"/>
            <p:nvPr/>
          </p:nvSpPr>
          <p:spPr>
            <a:xfrm>
              <a:off x="4876464" y="5763260"/>
              <a:ext cx="1858819" cy="206043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>
                <a:spcBef>
                  <a:spcPts val="95"/>
                </a:spcBef>
                <a:defRPr/>
              </a:pPr>
              <a:r>
                <a:rPr sz="900" b="1" spc="-5" dirty="0">
                  <a:solidFill>
                    <a:prstClr val="black"/>
                  </a:solidFill>
                  <a:cs typeface="Calibri"/>
                </a:rPr>
                <a:t>TO</a:t>
              </a:r>
              <a:r>
                <a:rPr sz="900" b="1" spc="1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900" b="1" spc="-10" dirty="0">
                  <a:solidFill>
                    <a:prstClr val="black"/>
                  </a:solidFill>
                  <a:cs typeface="Calibri"/>
                </a:rPr>
                <a:t>APPLY</a:t>
              </a:r>
              <a:endParaRPr sz="900" dirty="0">
                <a:solidFill>
                  <a:prstClr val="black"/>
                </a:solidFill>
                <a:cs typeface="Calibri"/>
              </a:endParaRPr>
            </a:p>
            <a:p>
              <a:pPr marL="227329" marR="219075" algn="ctr">
                <a:lnSpc>
                  <a:spcPct val="120000"/>
                </a:lnSpc>
                <a:spcBef>
                  <a:spcPts val="585"/>
                </a:spcBef>
                <a:defRPr/>
              </a:pPr>
              <a:r>
                <a:rPr sz="900" dirty="0">
                  <a:solidFill>
                    <a:prstClr val="black"/>
                  </a:solidFill>
                  <a:cs typeface="Calibri"/>
                </a:rPr>
                <a:t>Sign 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up and submit</a:t>
              </a:r>
              <a:r>
                <a:rPr sz="900" spc="-4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application</a:t>
              </a:r>
              <a:r>
                <a:rPr lang="en-MY" sz="900" spc="-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sz="900" spc="-5" dirty="0">
                  <a:solidFill>
                    <a:prstClr val="black"/>
                  </a:solidFill>
                  <a:cs typeface="Calibri"/>
                </a:rPr>
                <a:t>at:</a:t>
              </a:r>
              <a:endParaRPr sz="900" dirty="0">
                <a:solidFill>
                  <a:prstClr val="black"/>
                </a:solidFill>
                <a:cs typeface="Calibri"/>
              </a:endParaRPr>
            </a:p>
            <a:p>
              <a:pPr marL="12700" marR="5080" algn="ctr">
                <a:spcBef>
                  <a:spcPts val="190"/>
                </a:spcBef>
                <a:defRPr/>
              </a:pPr>
              <a:r>
                <a:rPr lang="en-US" sz="900" spc="-5" dirty="0">
                  <a:solidFill>
                    <a:srgbClr val="0000FF"/>
                  </a:solidFill>
                  <a:cs typeface="Calibri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ONLINE APPLICATION</a:t>
              </a:r>
              <a:endParaRPr lang="en-US" sz="900" spc="-5" dirty="0">
                <a:solidFill>
                  <a:srgbClr val="0000FF"/>
                </a:solidFill>
                <a:cs typeface="Calibri"/>
              </a:endParaRPr>
            </a:p>
            <a:p>
              <a:pPr algn="ctr">
                <a:spcBef>
                  <a:spcPts val="290"/>
                </a:spcBef>
                <a:defRPr/>
              </a:pP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Processing Fee:</a:t>
              </a:r>
              <a:endParaRPr lang="en-US" sz="900" dirty="0">
                <a:solidFill>
                  <a:prstClr val="black"/>
                </a:solidFill>
                <a:cs typeface="Calibri"/>
              </a:endParaRPr>
            </a:p>
            <a:p>
              <a:pPr marL="1270" algn="ctr">
                <a:spcBef>
                  <a:spcPts val="190"/>
                </a:spcBef>
                <a:defRPr/>
              </a:pPr>
              <a:r>
                <a:rPr lang="en-US" sz="900" b="1" dirty="0">
                  <a:solidFill>
                    <a:prstClr val="black"/>
                  </a:solidFill>
                  <a:cs typeface="Calibri"/>
                </a:rPr>
                <a:t>MYR60 </a:t>
              </a: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for local</a:t>
              </a:r>
              <a:r>
                <a:rPr lang="en-US" sz="900" spc="-65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applicants</a:t>
              </a:r>
              <a:endParaRPr lang="en-US" sz="900" dirty="0">
                <a:solidFill>
                  <a:prstClr val="black"/>
                </a:solidFill>
                <a:cs typeface="Calibri"/>
              </a:endParaRP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900" b="1" dirty="0">
                  <a:solidFill>
                    <a:prstClr val="black"/>
                  </a:solidFill>
                  <a:cs typeface="Calibri"/>
                </a:rPr>
                <a:t>USD60 </a:t>
              </a: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for international</a:t>
              </a:r>
              <a:r>
                <a:rPr lang="en-US" sz="900" spc="-80" dirty="0">
                  <a:solidFill>
                    <a:prstClr val="black"/>
                  </a:solidFill>
                  <a:cs typeface="Calibri"/>
                </a:rPr>
                <a:t> </a:t>
              </a:r>
              <a:r>
                <a:rPr lang="en-US" sz="900" spc="-5" dirty="0">
                  <a:solidFill>
                    <a:prstClr val="black"/>
                  </a:solidFill>
                  <a:cs typeface="Calibri"/>
                </a:rPr>
                <a:t>applicants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900" dirty="0">
                  <a:solidFill>
                    <a:prstClr val="black"/>
                  </a:solidFill>
                  <a:cs typeface="Calibri"/>
                </a:rPr>
                <a:t>Bank name: CIMB BANK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900" dirty="0">
                  <a:solidFill>
                    <a:prstClr val="black"/>
                  </a:solidFill>
                  <a:cs typeface="Calibri"/>
                </a:rPr>
                <a:t>Account name: UPM COLLECTION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900" dirty="0">
                  <a:solidFill>
                    <a:prstClr val="black"/>
                  </a:solidFill>
                  <a:cs typeface="Calibri"/>
                </a:rPr>
                <a:t>Account no: 8002155042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900" dirty="0">
                  <a:solidFill>
                    <a:prstClr val="black"/>
                  </a:solidFill>
                  <a:cs typeface="Calibri"/>
                </a:rPr>
                <a:t>Swift Code: CIBBMYKL</a:t>
              </a:r>
            </a:p>
            <a:p>
              <a:pPr marL="12700" marR="5080" algn="ctr">
                <a:spcBef>
                  <a:spcPts val="190"/>
                </a:spcBef>
                <a:defRPr/>
              </a:pPr>
              <a:endParaRPr sz="900" dirty="0">
                <a:solidFill>
                  <a:prstClr val="black"/>
                </a:solidFill>
                <a:cs typeface="Calibri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1C1629A-95AB-DCE6-7C5F-5E17ADD09E60}"/>
                </a:ext>
              </a:extLst>
            </p:cNvPr>
            <p:cNvSpPr txBox="1"/>
            <p:nvPr/>
          </p:nvSpPr>
          <p:spPr>
            <a:xfrm>
              <a:off x="5188775" y="8867745"/>
              <a:ext cx="113690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700" dirty="0">
                  <a:solidFill>
                    <a:prstClr val="black"/>
                  </a:solidFill>
                </a:rPr>
                <a:t>FBMK Update: 03.08.2022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/>
        </p:nvSpPr>
        <p:spPr>
          <a:xfrm>
            <a:off x="-24092" y="260398"/>
            <a:ext cx="5029200" cy="7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algn="ctr">
              <a:lnSpc>
                <a:spcPct val="119000"/>
              </a:lnSpc>
              <a:buClr>
                <a:srgbClr val="FFFFFF"/>
              </a:buClr>
              <a:buSzPts val="1600"/>
              <a:buFont typeface="Calibri" panose="020F0502020204030204"/>
              <a:buNone/>
            </a:pPr>
            <a:r>
              <a:rPr lang="en-US" sz="1500" b="1" kern="0" dirty="0">
                <a:solidFill>
                  <a:srgbClr val="FFFFFF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FACULTY OF MODERN LANGUAGES AND COMMUNICATION</a:t>
            </a:r>
            <a:endParaRPr sz="150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4445" algn="ctr">
              <a:lnSpc>
                <a:spcPct val="119000"/>
              </a:lnSpc>
              <a:buClr>
                <a:srgbClr val="FFFFFF"/>
              </a:buClr>
              <a:buSzPts val="1800"/>
            </a:pPr>
            <a:r>
              <a:rPr lang="en-US" b="1" kern="0" dirty="0">
                <a:solidFill>
                  <a:srgbClr val="FFFFFF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Master of Arts </a:t>
            </a:r>
            <a:r>
              <a:rPr lang="en-US" sz="1400" b="1" i="1" kern="0" dirty="0">
                <a:solidFill>
                  <a:srgbClr val="FFFFFF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By Research</a:t>
            </a:r>
          </a:p>
          <a:p>
            <a:pPr marL="4445" algn="ctr">
              <a:lnSpc>
                <a:spcPct val="119000"/>
              </a:lnSpc>
              <a:buClr>
                <a:srgbClr val="FFFFFF"/>
              </a:buClr>
              <a:buSzPts val="1800"/>
            </a:pPr>
            <a:r>
              <a:rPr lang="en-US" b="1" kern="0" dirty="0">
                <a:solidFill>
                  <a:srgbClr val="FFFFFF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English Literature</a:t>
            </a:r>
            <a:endParaRPr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5715" algn="ctr">
              <a:spcBef>
                <a:spcPts val="20"/>
              </a:spcBef>
              <a:buClr>
                <a:srgbClr val="FFFFFF"/>
              </a:buClr>
              <a:buSzPts val="1600"/>
            </a:pPr>
            <a:endParaRPr sz="1600" i="1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4" name="Google Shape;194;p26"/>
          <p:cNvSpPr/>
          <p:nvPr/>
        </p:nvSpPr>
        <p:spPr>
          <a:xfrm>
            <a:off x="1" y="9556851"/>
            <a:ext cx="6854825" cy="25717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95" name="Google Shape;195;p26"/>
          <p:cNvSpPr/>
          <p:nvPr/>
        </p:nvSpPr>
        <p:spPr>
          <a:xfrm>
            <a:off x="6515101" y="9392614"/>
            <a:ext cx="342899" cy="44717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1" y="9624346"/>
            <a:ext cx="1533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1" kern="0" dirty="0">
                <a:solidFill>
                  <a:prstClr val="black"/>
                </a:solidFill>
                <a:cs typeface="Arial" panose="020B0604020202020204"/>
                <a:sym typeface="Arial" panose="020B0604020202020204"/>
              </a:rPr>
              <a:t>#UNSDGs  #UPMAct4SDGs</a:t>
            </a:r>
            <a:endParaRPr lang="en-US" sz="800" b="1" dirty="0">
              <a:solidFill>
                <a:prstClr val="black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1571" y="9379839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Calibri" panose="020F0502020204030204"/>
                <a:sym typeface="Arial" panose="020B0604020202020204"/>
              </a:rPr>
              <a:t>www.upm.edu.my</a:t>
            </a:r>
          </a:p>
        </p:txBody>
      </p:sp>
      <p:sp>
        <p:nvSpPr>
          <p:cNvPr id="26" name="Google Shape;219;p27"/>
          <p:cNvSpPr/>
          <p:nvPr/>
        </p:nvSpPr>
        <p:spPr>
          <a:xfrm>
            <a:off x="4309746" y="9406187"/>
            <a:ext cx="1066800" cy="142379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7" name="Google Shape;220;p27"/>
          <p:cNvSpPr/>
          <p:nvPr/>
        </p:nvSpPr>
        <p:spPr>
          <a:xfrm>
            <a:off x="2942464" y="9404929"/>
            <a:ext cx="1308480" cy="14206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8" name="Google Shape;221;p27"/>
          <p:cNvSpPr/>
          <p:nvPr/>
        </p:nvSpPr>
        <p:spPr>
          <a:xfrm>
            <a:off x="2044574" y="9392611"/>
            <a:ext cx="834834" cy="142379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9" name="Google Shape;222;p27"/>
          <p:cNvSpPr/>
          <p:nvPr/>
        </p:nvSpPr>
        <p:spPr>
          <a:xfrm>
            <a:off x="609600" y="9392611"/>
            <a:ext cx="1355344" cy="14237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31" name="object 10"/>
          <p:cNvSpPr/>
          <p:nvPr/>
        </p:nvSpPr>
        <p:spPr>
          <a:xfrm>
            <a:off x="5058440" y="319529"/>
            <a:ext cx="1547494" cy="7674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EECEF27-F3C9-4F88-9B89-B084BC6E726C}"/>
              </a:ext>
            </a:extLst>
          </p:cNvPr>
          <p:cNvGrpSpPr/>
          <p:nvPr/>
        </p:nvGrpSpPr>
        <p:grpSpPr>
          <a:xfrm>
            <a:off x="4897217" y="2089151"/>
            <a:ext cx="1866070" cy="6978649"/>
            <a:chOff x="4897217" y="2089151"/>
            <a:chExt cx="1866070" cy="6978649"/>
          </a:xfrm>
        </p:grpSpPr>
        <p:sp>
          <p:nvSpPr>
            <p:cNvPr id="77" name="object 13">
              <a:extLst>
                <a:ext uri="{FF2B5EF4-FFF2-40B4-BE49-F238E27FC236}">
                  <a16:creationId xmlns:a16="http://schemas.microsoft.com/office/drawing/2014/main" id="{6E87FEB6-EFD4-4046-A01E-F968921CA136}"/>
                </a:ext>
              </a:extLst>
            </p:cNvPr>
            <p:cNvSpPr txBox="1"/>
            <p:nvPr/>
          </p:nvSpPr>
          <p:spPr>
            <a:xfrm>
              <a:off x="5027422" y="2089151"/>
              <a:ext cx="1659127" cy="16607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spcBef>
                  <a:spcPts val="95"/>
                </a:spcBef>
                <a:defRPr/>
              </a:pPr>
              <a:r>
                <a:rPr lang="en-US" sz="1000" b="1" dirty="0">
                  <a:solidFill>
                    <a:prstClr val="black"/>
                  </a:solidFill>
                  <a:cs typeface="Calibri" panose="020F0502020204030204"/>
                </a:rPr>
                <a:t>FOR</a:t>
              </a:r>
              <a:r>
                <a:rPr sz="1000" b="1" dirty="0">
                  <a:solidFill>
                    <a:prstClr val="black"/>
                  </a:solidFill>
                  <a:cs typeface="Calibri" panose="020F0502020204030204"/>
                </a:rPr>
                <a:t> MORE</a:t>
              </a:r>
              <a:r>
                <a:rPr sz="1000" b="1" spc="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1000" b="1" spc="5" dirty="0">
                  <a:solidFill>
                    <a:prstClr val="black"/>
                  </a:solidFill>
                  <a:cs typeface="Calibri" panose="020F0502020204030204"/>
                </a:rPr>
                <a:t>INFORMATION</a:t>
              </a:r>
              <a:endParaRPr sz="10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78" name="object 14">
              <a:extLst>
                <a:ext uri="{FF2B5EF4-FFF2-40B4-BE49-F238E27FC236}">
                  <a16:creationId xmlns:a16="http://schemas.microsoft.com/office/drawing/2014/main" id="{77F38E0D-AAE9-4D66-B5FC-CCA5BD10D3B8}"/>
                </a:ext>
              </a:extLst>
            </p:cNvPr>
            <p:cNvSpPr txBox="1"/>
            <p:nvPr/>
          </p:nvSpPr>
          <p:spPr>
            <a:xfrm>
              <a:off x="5284978" y="2318422"/>
              <a:ext cx="1179576" cy="2971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42240" marR="130175" algn="ctr">
                <a:lnSpc>
                  <a:spcPct val="132000"/>
                </a:lnSpc>
                <a:spcBef>
                  <a:spcPts val="95"/>
                </a:spcBef>
                <a:defRPr/>
              </a:pP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Visit us</a:t>
              </a: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 online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 at: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algn="ctr">
                <a:defRPr/>
              </a:pP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www.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fb</a:t>
              </a:r>
              <a:r>
                <a:rPr sz="800" spc="15" dirty="0">
                  <a:solidFill>
                    <a:prstClr val="black"/>
                  </a:solidFill>
                  <a:cs typeface="Calibri" panose="020F0502020204030204"/>
                </a:rPr>
                <a:t>m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k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.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up</a:t>
              </a:r>
              <a:r>
                <a:rPr sz="800" spc="15" dirty="0">
                  <a:solidFill>
                    <a:prstClr val="black"/>
                  </a:solidFill>
                  <a:cs typeface="Calibri" panose="020F0502020204030204"/>
                </a:rPr>
                <a:t>m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.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edu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.</a:t>
              </a:r>
              <a:r>
                <a:rPr sz="800" spc="15" dirty="0">
                  <a:solidFill>
                    <a:prstClr val="black"/>
                  </a:solidFill>
                  <a:cs typeface="Calibri" panose="020F0502020204030204"/>
                </a:rPr>
                <a:t>m</a:t>
              </a: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y</a:t>
              </a:r>
            </a:p>
          </p:txBody>
        </p:sp>
        <p:sp>
          <p:nvSpPr>
            <p:cNvPr id="79" name="object 16">
              <a:extLst>
                <a:ext uri="{FF2B5EF4-FFF2-40B4-BE49-F238E27FC236}">
                  <a16:creationId xmlns:a16="http://schemas.microsoft.com/office/drawing/2014/main" id="{8353D9C9-8A01-4183-8CFD-5C8CF1D5E2CB}"/>
                </a:ext>
              </a:extLst>
            </p:cNvPr>
            <p:cNvSpPr txBox="1"/>
            <p:nvPr/>
          </p:nvSpPr>
          <p:spPr>
            <a:xfrm>
              <a:off x="5088952" y="4035225"/>
              <a:ext cx="1536065" cy="728345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99060" marR="92710" indent="635" algn="ctr">
                <a:lnSpc>
                  <a:spcPct val="115000"/>
                </a:lnSpc>
                <a:spcBef>
                  <a:spcPts val="120"/>
                </a:spcBef>
                <a:defRPr/>
              </a:pPr>
              <a:r>
                <a:rPr lang="en-US" sz="800" spc="5" dirty="0">
                  <a:solidFill>
                    <a:prstClr val="black"/>
                  </a:solidFill>
                  <a:cs typeface="Calibri" panose="020F0502020204030204"/>
                </a:rPr>
                <a:t>OR</a:t>
              </a:r>
            </a:p>
            <a:p>
              <a:pPr marL="99060" marR="92710" indent="635" algn="ctr">
                <a:lnSpc>
                  <a:spcPct val="115000"/>
                </a:lnSpc>
                <a:spcBef>
                  <a:spcPts val="120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School </a:t>
              </a: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of 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Graduate Studies  Universiti Putra Malaysia  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43400 UPM</a:t>
              </a:r>
              <a:r>
                <a:rPr sz="800" spc="-1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Serdang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algn="ctr">
                <a:spcBef>
                  <a:spcPts val="13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Selangor Darul Ehsan,</a:t>
              </a:r>
              <a:r>
                <a:rPr sz="800" spc="6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Malaysia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80" name="object 17">
              <a:extLst>
                <a:ext uri="{FF2B5EF4-FFF2-40B4-BE49-F238E27FC236}">
                  <a16:creationId xmlns:a16="http://schemas.microsoft.com/office/drawing/2014/main" id="{CD25BBFE-DDD2-4DB2-836D-A0071B7F5BF2}"/>
                </a:ext>
              </a:extLst>
            </p:cNvPr>
            <p:cNvSpPr txBox="1"/>
            <p:nvPr/>
          </p:nvSpPr>
          <p:spPr>
            <a:xfrm>
              <a:off x="5114669" y="4789032"/>
              <a:ext cx="1484630" cy="299634"/>
            </a:xfrm>
            <a:prstGeom prst="rect">
              <a:avLst/>
            </a:prstGeom>
          </p:spPr>
          <p:txBody>
            <a:bodyPr vert="horz" wrap="square" lIns="0" tIns="33655" rIns="0" bIns="0" rtlCol="0">
              <a:spAutoFit/>
            </a:bodyPr>
            <a:lstStyle/>
            <a:p>
              <a:pPr marL="635" algn="ctr">
                <a:spcBef>
                  <a:spcPts val="26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Tel:</a:t>
              </a:r>
              <a:r>
                <a:rPr sz="800" spc="-8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+60397694225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71755" marR="65405" algn="ctr">
                <a:lnSpc>
                  <a:spcPts val="1190"/>
                </a:lnSpc>
                <a:spcBef>
                  <a:spcPts val="40"/>
                </a:spcBef>
                <a:defRPr/>
              </a:pPr>
              <a:r>
                <a:rPr lang="en-US" sz="800" spc="5" dirty="0">
                  <a:solidFill>
                    <a:prstClr val="black"/>
                  </a:solidFill>
                  <a:cs typeface="Calibri" panose="020F0502020204030204"/>
                </a:rPr>
                <a:t>E-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mail: sgs@upm.edu.my 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81" name="object 24">
              <a:extLst>
                <a:ext uri="{FF2B5EF4-FFF2-40B4-BE49-F238E27FC236}">
                  <a16:creationId xmlns:a16="http://schemas.microsoft.com/office/drawing/2014/main" id="{BF32278B-0099-41AA-A7DF-8159EC3B1DEC}"/>
                </a:ext>
              </a:extLst>
            </p:cNvPr>
            <p:cNvSpPr txBox="1"/>
            <p:nvPr/>
          </p:nvSpPr>
          <p:spPr>
            <a:xfrm>
              <a:off x="5094002" y="7898731"/>
              <a:ext cx="1503583" cy="65697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" algn="ctr">
                <a:spcBef>
                  <a:spcPts val="95"/>
                </a:spcBef>
                <a:defRPr/>
              </a:pPr>
              <a:r>
                <a:rPr sz="800" b="1" spc="-10" dirty="0">
                  <a:solidFill>
                    <a:prstClr val="black"/>
                  </a:solidFill>
                  <a:cs typeface="Calibri" panose="020F0502020204030204"/>
                </a:rPr>
                <a:t>COORDINATOR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065" marR="5080" algn="ctr">
                <a:lnSpc>
                  <a:spcPct val="115000"/>
                </a:lnSpc>
                <a:spcBef>
                  <a:spcPts val="825"/>
                </a:spcBef>
                <a:defRPr/>
              </a:pPr>
              <a:r>
                <a:rPr sz="800" b="1" spc="-5" dirty="0">
                  <a:solidFill>
                    <a:prstClr val="black"/>
                  </a:solidFill>
                  <a:cs typeface="Calibri" panose="020F0502020204030204"/>
                </a:rPr>
                <a:t>ASSOC.</a:t>
              </a:r>
              <a:r>
                <a:rPr sz="8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b="1" dirty="0">
                  <a:solidFill>
                    <a:prstClr val="black"/>
                  </a:solidFill>
                  <a:cs typeface="Calibri" panose="020F0502020204030204"/>
                </a:rPr>
                <a:t>PROF.</a:t>
              </a:r>
              <a:r>
                <a:rPr sz="800" b="1" spc="-5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b="1" dirty="0">
                  <a:solidFill>
                    <a:prstClr val="black"/>
                  </a:solidFill>
                  <a:cs typeface="Calibri" panose="020F0502020204030204"/>
                </a:rPr>
                <a:t>DR.</a:t>
              </a:r>
              <a:r>
                <a:rPr sz="800" b="1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en-US" sz="800" b="1" dirty="0">
                  <a:solidFill>
                    <a:prstClr val="black"/>
                  </a:solidFill>
                  <a:cs typeface="Calibri" panose="020F0502020204030204"/>
                </a:rPr>
                <a:t>ARBAAYAH ALI TERMIZI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70" algn="ctr">
                <a:spcBef>
                  <a:spcPts val="145"/>
                </a:spcBef>
                <a:defRPr/>
              </a:pP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E</a:t>
              </a:r>
              <a:r>
                <a:rPr lang="en-US" sz="800" dirty="0">
                  <a:solidFill>
                    <a:prstClr val="black"/>
                  </a:solidFill>
                  <a:cs typeface="Calibri" panose="020F0502020204030204"/>
                </a:rPr>
                <a:t>-</a:t>
              </a: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mail:</a:t>
              </a:r>
              <a:r>
                <a:rPr sz="800" spc="-2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arbaayah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@upm.edu.my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82" name="object 18">
              <a:extLst>
                <a:ext uri="{FF2B5EF4-FFF2-40B4-BE49-F238E27FC236}">
                  <a16:creationId xmlns:a16="http://schemas.microsoft.com/office/drawing/2014/main" id="{1A0036C2-9BDE-46AB-91AC-DDBABC6D4B14}"/>
                </a:ext>
              </a:extLst>
            </p:cNvPr>
            <p:cNvSpPr txBox="1"/>
            <p:nvPr/>
          </p:nvSpPr>
          <p:spPr>
            <a:xfrm>
              <a:off x="4996241" y="5415852"/>
              <a:ext cx="1721485" cy="2222532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>
                <a:spcBef>
                  <a:spcPts val="95"/>
                </a:spcBef>
                <a:defRPr/>
              </a:pPr>
              <a:r>
                <a:rPr sz="1000" b="1" spc="-5" dirty="0">
                  <a:solidFill>
                    <a:prstClr val="black"/>
                  </a:solidFill>
                  <a:cs typeface="Calibri" panose="020F0502020204030204"/>
                </a:rPr>
                <a:t>TO</a:t>
              </a:r>
              <a:r>
                <a:rPr sz="1000" b="1" spc="1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1000" b="1" spc="-10" dirty="0">
                  <a:solidFill>
                    <a:prstClr val="black"/>
                  </a:solidFill>
                  <a:cs typeface="Calibri" panose="020F0502020204030204"/>
                </a:rPr>
                <a:t>APPLY</a:t>
              </a:r>
              <a:endParaRPr sz="10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227330" marR="219075" algn="ctr">
                <a:lnSpc>
                  <a:spcPct val="120000"/>
                </a:lnSpc>
                <a:spcBef>
                  <a:spcPts val="585"/>
                </a:spcBef>
                <a:defRPr/>
              </a:pP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Sign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up and submit</a:t>
              </a:r>
              <a:r>
                <a:rPr sz="800" spc="-4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application </a:t>
              </a:r>
              <a:r>
                <a:rPr lang="en-MY" sz="800" spc="-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via online</a:t>
              </a:r>
              <a:r>
                <a:rPr sz="800" spc="2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at: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69545" marR="156210" lvl="0" algn="ctr">
                <a:lnSpc>
                  <a:spcPct val="125000"/>
                </a:lnSpc>
                <a:spcBef>
                  <a:spcPts val="100"/>
                </a:spcBef>
                <a:defRPr/>
              </a:pPr>
              <a:r>
                <a:rPr lang="en-US" sz="800" spc="-5" dirty="0">
                  <a:cs typeface="Calibri" panose="020F0502020204030204"/>
                  <a:hlinkClick r:id="rId10" action="ppaction://hlinkfile"/>
                </a:rPr>
                <a:t>ONLINE APPLICATION</a:t>
              </a:r>
            </a:p>
            <a:p>
              <a:pPr marL="169545" marR="156210" lvl="0" algn="ctr">
                <a:lnSpc>
                  <a:spcPct val="125000"/>
                </a:lnSpc>
                <a:spcBef>
                  <a:spcPts val="100"/>
                </a:spcBef>
                <a:defRPr/>
              </a:pPr>
              <a:endParaRPr lang="en-US" sz="800" spc="-5" dirty="0">
                <a:cs typeface="Calibri" panose="020F0502020204030204"/>
              </a:endParaRPr>
            </a:p>
            <a:p>
              <a:pPr marL="169545" marR="156210" lvl="0" algn="ctr">
                <a:lnSpc>
                  <a:spcPct val="125000"/>
                </a:lnSpc>
                <a:spcBef>
                  <a:spcPts val="100"/>
                </a:spcBef>
                <a:defRPr/>
              </a:pP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Processing Fee:</a:t>
              </a:r>
              <a:endParaRPr lang="en-US"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70" algn="ctr">
                <a:spcBef>
                  <a:spcPts val="190"/>
                </a:spcBef>
                <a:defRPr/>
              </a:pPr>
              <a:r>
                <a:rPr lang="en-US" sz="800" b="1" dirty="0">
                  <a:solidFill>
                    <a:prstClr val="black"/>
                  </a:solidFill>
                  <a:cs typeface="Calibri" panose="020F0502020204030204"/>
                </a:rPr>
                <a:t>MYR60 </a:t>
              </a: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for local applicants</a:t>
              </a:r>
              <a:endParaRPr lang="en-US"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b="1" dirty="0">
                  <a:solidFill>
                    <a:prstClr val="black"/>
                  </a:solidFill>
                  <a:cs typeface="Calibri" panose="020F0502020204030204"/>
                </a:rPr>
                <a:t>USD60 </a:t>
              </a: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for international applicants B</a:t>
              </a:r>
              <a:r>
                <a:rPr lang="en-US" sz="800" dirty="0">
                  <a:solidFill>
                    <a:prstClr val="black"/>
                  </a:solidFill>
                  <a:cs typeface="Calibri" panose="020F0502020204030204"/>
                </a:rPr>
                <a:t>ank name: CIMB BANK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 panose="020F0502020204030204"/>
                </a:rPr>
                <a:t>Account name: UPM COLLECTION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dirty="0">
                  <a:solidFill>
                    <a:prstClr val="black"/>
                  </a:solidFill>
                  <a:cs typeface="Calibri" panose="020F0502020204030204"/>
                </a:rPr>
                <a:t>Account no: 8002155042</a:t>
              </a:r>
            </a:p>
            <a:p>
              <a:pPr marL="80645" marR="73025" algn="ctr">
                <a:lnSpc>
                  <a:spcPct val="120000"/>
                </a:lnSpc>
                <a:defRPr/>
              </a:pP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Swift Code: CIBBMYKL</a:t>
              </a:r>
              <a:endParaRPr lang="en-US"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700" marR="5080" algn="ctr">
                <a:spcBef>
                  <a:spcPts val="190"/>
                </a:spcBef>
                <a:defRPr/>
              </a:pP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83" name="object 5">
              <a:extLst>
                <a:ext uri="{FF2B5EF4-FFF2-40B4-BE49-F238E27FC236}">
                  <a16:creationId xmlns:a16="http://schemas.microsoft.com/office/drawing/2014/main" id="{7342E468-1D9F-43A8-81AE-86CBDB6FC312}"/>
                </a:ext>
              </a:extLst>
            </p:cNvPr>
            <p:cNvSpPr txBox="1"/>
            <p:nvPr/>
          </p:nvSpPr>
          <p:spPr>
            <a:xfrm>
              <a:off x="4897217" y="2735389"/>
              <a:ext cx="1866070" cy="1164678"/>
            </a:xfrm>
            <a:prstGeom prst="rect">
              <a:avLst/>
            </a:prstGeom>
          </p:spPr>
          <p:txBody>
            <a:bodyPr vert="horz" wrap="square" lIns="0" tIns="68580" rIns="0" bIns="0" rtlCol="0">
              <a:spAutoFit/>
            </a:bodyPr>
            <a:lstStyle/>
            <a:p>
              <a:pPr marL="615950">
                <a:spcBef>
                  <a:spcPts val="540"/>
                </a:spcBef>
                <a:defRPr/>
              </a:pPr>
              <a:r>
                <a:rPr lang="en-US" sz="800" spc="5" dirty="0">
                  <a:solidFill>
                    <a:prstClr val="black"/>
                  </a:solidFill>
                  <a:cs typeface="Calibri" panose="020F0502020204030204"/>
                </a:rPr>
                <a:t>Contact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us</a:t>
              </a:r>
              <a:r>
                <a:rPr sz="800" spc="50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at: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12700" marR="29210" indent="48260" algn="ctr">
                <a:lnSpc>
                  <a:spcPts val="900"/>
                </a:lnSpc>
                <a:spcBef>
                  <a:spcPts val="52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Graduate Studies and International  Affairs Section Ground Floor,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Block</a:t>
              </a:r>
              <a:r>
                <a:rPr lang="en-US" sz="800" spc="10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dirty="0">
                  <a:solidFill>
                    <a:prstClr val="black"/>
                  </a:solidFill>
                  <a:cs typeface="Calibri" panose="020F0502020204030204"/>
                </a:rPr>
                <a:t>A</a:t>
              </a:r>
            </a:p>
            <a:p>
              <a:pPr marL="518160" marR="53975" indent="-384175">
                <a:lnSpc>
                  <a:spcPts val="790"/>
                </a:lnSpc>
                <a:spcBef>
                  <a:spcPts val="19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Faculty 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of 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Modern Languages 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and  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Communication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236220" marR="154940" indent="89535">
                <a:lnSpc>
                  <a:spcPts val="1190"/>
                </a:lnSpc>
                <a:spcBef>
                  <a:spcPts val="4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Universiti Putra Malaysia  </a:t>
              </a:r>
              <a:endParaRPr lang="en-US" sz="800" spc="5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236220" marR="154940" indent="89535">
                <a:lnSpc>
                  <a:spcPts val="1190"/>
                </a:lnSpc>
                <a:spcBef>
                  <a:spcPts val="45"/>
                </a:spcBef>
                <a:defRPr/>
              </a:pPr>
              <a:r>
                <a:rPr lang="en-US" sz="800" spc="5" dirty="0">
                  <a:solidFill>
                    <a:prstClr val="black"/>
                  </a:solidFill>
                  <a:cs typeface="Calibri" panose="020F0502020204030204"/>
                </a:rPr>
                <a:t>Tel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: </a:t>
              </a: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+6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0397698702/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8788</a:t>
              </a:r>
              <a:endParaRPr lang="en-US" sz="800" dirty="0">
                <a:solidFill>
                  <a:prstClr val="black"/>
                </a:solidFill>
                <a:cs typeface="Calibri" panose="020F0502020204030204"/>
              </a:endParaRPr>
            </a:p>
            <a:p>
              <a:pPr marL="236220" marR="154940" indent="89535">
                <a:lnSpc>
                  <a:spcPts val="1190"/>
                </a:lnSpc>
                <a:spcBef>
                  <a:spcPts val="45"/>
                </a:spcBef>
                <a:defRPr/>
              </a:pP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E</a:t>
              </a:r>
              <a:r>
                <a:rPr lang="en-US" sz="800" spc="5" dirty="0">
                  <a:solidFill>
                    <a:prstClr val="black"/>
                  </a:solidFill>
                  <a:cs typeface="Calibri" panose="020F0502020204030204"/>
                </a:rPr>
                <a:t>-</a:t>
              </a:r>
              <a:r>
                <a:rPr sz="800" spc="5" dirty="0">
                  <a:solidFill>
                    <a:prstClr val="black"/>
                  </a:solidFill>
                  <a:cs typeface="Calibri" panose="020F0502020204030204"/>
                </a:rPr>
                <a:t>mail</a:t>
              </a:r>
              <a:r>
                <a:rPr sz="800" spc="-5" dirty="0">
                  <a:solidFill>
                    <a:prstClr val="black"/>
                  </a:solidFill>
                  <a:cs typeface="Calibri" panose="020F0502020204030204"/>
                </a:rPr>
                <a:t>:</a:t>
              </a:r>
              <a:r>
                <a:rPr lang="en-US" sz="800" spc="-5" dirty="0">
                  <a:solidFill>
                    <a:prstClr val="black"/>
                  </a:solidFill>
                  <a:cs typeface="Calibri" panose="020F0502020204030204"/>
                </a:rPr>
                <a:t> </a:t>
              </a:r>
              <a:r>
                <a:rPr sz="800" spc="10" dirty="0">
                  <a:solidFill>
                    <a:prstClr val="black"/>
                  </a:solidFill>
                  <a:cs typeface="Calibri" panose="020F0502020204030204"/>
                </a:rPr>
                <a:t>fbmk@upm.edu.my</a:t>
              </a:r>
              <a:endParaRPr sz="800" dirty="0">
                <a:solidFill>
                  <a:prstClr val="black"/>
                </a:solidFill>
                <a:cs typeface="Calibri" panose="020F0502020204030204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BA847A1-6FD2-44ED-9B6E-4D98F5415593}"/>
                </a:ext>
              </a:extLst>
            </p:cNvPr>
            <p:cNvSpPr txBox="1"/>
            <p:nvPr/>
          </p:nvSpPr>
          <p:spPr>
            <a:xfrm>
              <a:off x="5188774" y="8867745"/>
              <a:ext cx="140881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700" dirty="0">
                  <a:solidFill>
                    <a:prstClr val="black"/>
                  </a:solidFill>
                </a:rPr>
                <a:t>FBMK Update: 03.08.2022</a:t>
              </a:r>
            </a:p>
          </p:txBody>
        </p:sp>
      </p:grpSp>
      <p:sp>
        <p:nvSpPr>
          <p:cNvPr id="85" name="object 17">
            <a:extLst>
              <a:ext uri="{FF2B5EF4-FFF2-40B4-BE49-F238E27FC236}">
                <a16:creationId xmlns:a16="http://schemas.microsoft.com/office/drawing/2014/main" id="{C5BE6245-57E7-478B-9A5F-28E1A0936DB1}"/>
              </a:ext>
            </a:extLst>
          </p:cNvPr>
          <p:cNvSpPr txBox="1"/>
          <p:nvPr/>
        </p:nvSpPr>
        <p:spPr>
          <a:xfrm>
            <a:off x="316786" y="2027262"/>
            <a:ext cx="232653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ENTRY</a:t>
            </a:r>
            <a:r>
              <a:rPr sz="1400" b="1" spc="-3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endParaRPr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object 19">
            <a:extLst>
              <a:ext uri="{FF2B5EF4-FFF2-40B4-BE49-F238E27FC236}">
                <a16:creationId xmlns:a16="http://schemas.microsoft.com/office/drawing/2014/main" id="{A1A5E1B6-44FC-4273-9AE9-BB5C33BEB30F}"/>
              </a:ext>
            </a:extLst>
          </p:cNvPr>
          <p:cNvSpPr txBox="1"/>
          <p:nvPr/>
        </p:nvSpPr>
        <p:spPr>
          <a:xfrm>
            <a:off x="307340" y="5474994"/>
            <a:ext cx="4264026" cy="16473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1400" b="1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REQUIREMENTS</a:t>
            </a:r>
            <a:endParaRPr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2410" marR="55880" indent="-172720" algn="just">
              <a:lnSpc>
                <a:spcPct val="103000"/>
              </a:lnSpc>
              <a:spcBef>
                <a:spcPts val="940"/>
              </a:spcBef>
              <a:buFont typeface="Arial" panose="020B0604020202020204"/>
              <a:buChar char="•"/>
              <a:tabLst>
                <a:tab pos="233045" algn="l"/>
              </a:tabLst>
              <a:defRPr/>
            </a:pPr>
            <a:r>
              <a:rPr sz="12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 </a:t>
            </a:r>
            <a:r>
              <a:rPr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  <a:r>
              <a:rPr sz="120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1200" b="1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credits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(minimum) 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coursework</a:t>
            </a:r>
            <a:r>
              <a:rPr lang="en-US"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methodology 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</a:t>
            </a:r>
            <a:r>
              <a:rPr sz="120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</a:t>
            </a:r>
            <a:r>
              <a:rPr lang="en-US"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and </a:t>
            </a:r>
            <a:r>
              <a:rPr lang="en-MY"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1200" spc="-10" dirty="0" err="1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</a:t>
            </a:r>
            <a:r>
              <a:rPr sz="120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</a:t>
            </a:r>
            <a:r>
              <a:rPr lang="en-US" sz="1200" spc="-13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2410" marR="5080" indent="-172720" algn="just">
              <a:buFont typeface="Arial" panose="020B0604020202020204"/>
              <a:buChar char="•"/>
              <a:tabLst>
                <a:tab pos="233045" algn="l"/>
              </a:tabLst>
              <a:defRPr/>
            </a:pPr>
            <a:r>
              <a:rPr sz="1200" b="1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SPS5999</a:t>
            </a:r>
            <a:r>
              <a:rPr sz="1200" b="1" spc="-4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r>
              <a:rPr sz="1200" b="1" spc="-3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sz="1200" b="1" spc="-4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</a:t>
            </a:r>
            <a:r>
              <a:rPr sz="1200" spc="-4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200" spc="-2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</a:t>
            </a:r>
            <a:r>
              <a:rPr sz="1200" spc="-4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sz="1200" spc="-4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sz="1200" b="1" spc="-3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semester 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200" spc="-4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</a:t>
            </a:r>
            <a:r>
              <a:rPr sz="1200" spc="-5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sz="1200" spc="-6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1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</a:t>
            </a:r>
            <a:r>
              <a:rPr sz="1200" spc="-6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</a:t>
            </a:r>
            <a:r>
              <a:rPr sz="1200" spc="-5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(GS11)</a:t>
            </a:r>
            <a:r>
              <a:rPr sz="1200" spc="-1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sz="1200" spc="-2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200" spc="-2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  <a:r>
              <a:rPr sz="1200" spc="-4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200" spc="-2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semester.</a:t>
            </a:r>
            <a:endParaRPr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2410" marR="213360" indent="-172720" algn="just">
              <a:buFont typeface="Arial" panose="020B0604020202020204"/>
              <a:buChar char="•"/>
              <a:tabLst>
                <a:tab pos="233045" algn="l"/>
              </a:tabLst>
              <a:defRPr/>
            </a:pPr>
            <a:r>
              <a:rPr sz="1200" b="1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SPS5903</a:t>
            </a:r>
            <a:r>
              <a:rPr sz="1200" b="1" spc="-4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SEMINAR</a:t>
            </a:r>
            <a:r>
              <a:rPr sz="1200" b="1" spc="-4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sz="1200" spc="-5" dirty="0">
                <a:solidFill>
                  <a:srgbClr val="211F1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egister no later than the 2</a:t>
            </a:r>
            <a:r>
              <a:rPr lang="en-US" sz="1200" baseline="30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semester of your study.</a:t>
            </a:r>
          </a:p>
        </p:txBody>
      </p:sp>
      <p:graphicFrame>
        <p:nvGraphicFramePr>
          <p:cNvPr id="87" name="object 23">
            <a:extLst>
              <a:ext uri="{FF2B5EF4-FFF2-40B4-BE49-F238E27FC236}">
                <a16:creationId xmlns:a16="http://schemas.microsoft.com/office/drawing/2014/main" id="{EBFE348D-351F-4A7D-8C2F-41E5E9DE5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48768"/>
              </p:ext>
            </p:extLst>
          </p:nvPr>
        </p:nvGraphicFramePr>
        <p:xfrm>
          <a:off x="112982" y="7710183"/>
          <a:ext cx="4652742" cy="13146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3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529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TUITION</a:t>
                      </a:r>
                      <a:r>
                        <a:rPr sz="1400" b="1" spc="-7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dirty="0">
                          <a:latin typeface="Calibri" panose="020F0502020204030204"/>
                          <a:cs typeface="Calibri" panose="020F0502020204030204"/>
                        </a:rPr>
                        <a:t>FEES</a:t>
                      </a:r>
                      <a:r>
                        <a:rPr sz="1400" b="1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MASTER</a:t>
                      </a:r>
                      <a:r>
                        <a:rPr sz="1400" b="1" spc="-5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(M</a:t>
                      </a:r>
                      <a:r>
                        <a:rPr lang="en-US" sz="1400" b="1" spc="-5" dirty="0">
                          <a:latin typeface="Calibri" panose="020F0502020204030204"/>
                          <a:cs typeface="Calibri" panose="020F0502020204030204"/>
                        </a:rPr>
                        <a:t>YR</a:t>
                      </a:r>
                      <a:r>
                        <a:rPr sz="1400" b="1" spc="-5" dirty="0">
                          <a:latin typeface="Calibri" panose="020F0502020204030204"/>
                          <a:cs typeface="Calibri" panose="020F0502020204030204"/>
                        </a:rPr>
                        <a:t>)</a:t>
                      </a:r>
                      <a:endParaRPr sz="1400" b="1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0002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SCIENCE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925"/>
                        </a:lnSpc>
                      </a:pPr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1st Sem</a:t>
                      </a:r>
                    </a:p>
                    <a:p>
                      <a:pPr marL="0" indent="0" algn="ctr">
                        <a:lnSpc>
                          <a:spcPts val="925"/>
                        </a:lnSpc>
                      </a:pPr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(Paid  during  registration)</a:t>
                      </a:r>
                    </a:p>
                    <a:p>
                      <a:pPr marL="71755" algn="ctr">
                        <a:lnSpc>
                          <a:spcPts val="925"/>
                        </a:lnSpc>
                      </a:pPr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2nd</a:t>
                      </a:r>
                      <a:r>
                        <a:rPr sz="1000" spc="-2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–</a:t>
                      </a: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3rd</a:t>
                      </a:r>
                      <a:r>
                        <a:rPr sz="1000" spc="-1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4th</a:t>
                      </a:r>
                      <a:r>
                        <a:rPr sz="1000" spc="-7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</a:t>
                      </a: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5th</a:t>
                      </a:r>
                      <a:r>
                        <a:rPr sz="1000" spc="-4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000" spc="-4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</a:t>
                      </a: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</a:t>
                      </a:r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Onwards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</a:t>
                      </a:r>
                      <a:r>
                        <a:rPr lang="en-US"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spc="-12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0325" marR="73025" indent="0">
                        <a:lnSpc>
                          <a:spcPct val="115000"/>
                        </a:lnSpc>
                      </a:pP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Max</a:t>
                      </a:r>
                      <a:r>
                        <a:rPr sz="1000" spc="-12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 </a:t>
                      </a: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</a:t>
                      </a:r>
                      <a:r>
                        <a:rPr sz="1000" spc="114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60325" marR="71755" indent="0">
                        <a:lnSpc>
                          <a:spcPct val="115000"/>
                        </a:lnSpc>
                      </a:pP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 </a:t>
                      </a: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 </a:t>
                      </a:r>
                      <a:r>
                        <a:rPr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 </a:t>
                      </a: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Local</a:t>
                      </a:r>
                      <a:endParaRPr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1,950.00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1,700.00</a:t>
                      </a:r>
                      <a:endParaRPr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1,200.00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1,700.00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6,550.00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9,950.00</a:t>
                      </a:r>
                      <a:endParaRPr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International</a:t>
                      </a:r>
                      <a:endParaRPr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5,850.00</a:t>
                      </a:r>
                      <a:endParaRPr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3,950.00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3,450.00</a:t>
                      </a:r>
                      <a:endParaRPr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3,700.00</a:t>
                      </a:r>
                      <a:endParaRPr sz="10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17,200.00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24,600.00</a:t>
                      </a:r>
                      <a:endParaRPr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8" name="object 18">
            <a:extLst>
              <a:ext uri="{FF2B5EF4-FFF2-40B4-BE49-F238E27FC236}">
                <a16:creationId xmlns:a16="http://schemas.microsoft.com/office/drawing/2014/main" id="{AD8B12FD-3A54-48C2-9BC6-EF4D90B855BD}"/>
              </a:ext>
            </a:extLst>
          </p:cNvPr>
          <p:cNvSpPr txBox="1"/>
          <p:nvPr/>
        </p:nvSpPr>
        <p:spPr>
          <a:xfrm>
            <a:off x="316788" y="2318422"/>
            <a:ext cx="414401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Bachelor’s degree or equivalent, in a related field with a minimum CGPA of 2.75;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Bachelor’s degree or equivalent, with a CGPA at least 2.50 and less than 2.75, must have a minimum of 3 years working experience in related fields;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Bachelor’s degree or equivalent, with a CGPA below 2.50, must have a minimum of 5 years working experience in related fields.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MY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Candidates who are not qualified in the related field must take and pass three courses in related fields with at least a B grade.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2979F57-230E-49AB-8251-0384B13BEAB3}"/>
              </a:ext>
            </a:extLst>
          </p:cNvPr>
          <p:cNvSpPr txBox="1"/>
          <p:nvPr/>
        </p:nvSpPr>
        <p:spPr>
          <a:xfrm>
            <a:off x="244475" y="4721535"/>
            <a:ext cx="425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International applicants are required to fulfill achieve a minimum score of 6.0 in IELTS or 600 in TOEFL or its equivalent </a:t>
            </a:r>
          </a:p>
        </p:txBody>
      </p:sp>
      <p:sp>
        <p:nvSpPr>
          <p:cNvPr id="90" name="object 17">
            <a:extLst>
              <a:ext uri="{FF2B5EF4-FFF2-40B4-BE49-F238E27FC236}">
                <a16:creationId xmlns:a16="http://schemas.microsoft.com/office/drawing/2014/main" id="{E107268A-240F-47EC-9464-D0C5A6651020}"/>
              </a:ext>
            </a:extLst>
          </p:cNvPr>
          <p:cNvSpPr txBox="1"/>
          <p:nvPr/>
        </p:nvSpPr>
        <p:spPr>
          <a:xfrm>
            <a:off x="316786" y="4508911"/>
            <a:ext cx="295318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lang="en-US" sz="1400" b="1" spc="-1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</a:t>
            </a:r>
            <a:r>
              <a:rPr sz="1400" b="1" spc="-3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spc="-5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REQUIREMENTS</a:t>
            </a:r>
            <a:endParaRPr sz="1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77001" y="9449159"/>
            <a:ext cx="380999" cy="4206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17858" y="1278251"/>
            <a:ext cx="497489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5">
              <a:spcBef>
                <a:spcPts val="95"/>
              </a:spcBef>
            </a:pPr>
            <a:r>
              <a:rPr spc="-10" dirty="0"/>
              <a:t>MASTER </a:t>
            </a:r>
            <a:r>
              <a:rPr spc="-5" dirty="0"/>
              <a:t>OF APPLIED</a:t>
            </a:r>
            <a:r>
              <a:rPr spc="15" dirty="0"/>
              <a:t> </a:t>
            </a:r>
            <a:r>
              <a:rPr spc="-10" dirty="0"/>
              <a:t>LINGUISTICS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634005"/>
              </p:ext>
            </p:extLst>
          </p:nvPr>
        </p:nvGraphicFramePr>
        <p:xfrm>
          <a:off x="146050" y="5815965"/>
          <a:ext cx="4567550" cy="11556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44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54305">
                <a:tc gridSpan="11"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spc="-5" dirty="0">
                          <a:latin typeface="Calibri" panose="020F0502020204030204"/>
                          <a:cs typeface="Calibri" panose="020F0502020204030204"/>
                        </a:rPr>
                        <a:t>FEES</a:t>
                      </a:r>
                      <a:r>
                        <a:rPr sz="1200" b="1" spc="-6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200" b="1" dirty="0">
                          <a:latin typeface="Calibri" panose="020F0502020204030204"/>
                          <a:cs typeface="Calibri" panose="020F0502020204030204"/>
                        </a:rPr>
                        <a:t>IN</a:t>
                      </a:r>
                      <a:r>
                        <a:rPr sz="1200" b="1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200" b="1" spc="-5" dirty="0">
                          <a:latin typeface="Calibri" panose="020F0502020204030204"/>
                          <a:cs typeface="Calibri" panose="020F0502020204030204"/>
                        </a:rPr>
                        <a:t>MALAYSIA</a:t>
                      </a:r>
                      <a:r>
                        <a:rPr lang="en-MY" sz="1200" b="1" spc="-5" dirty="0">
                          <a:latin typeface="Calibri" panose="020F0502020204030204"/>
                          <a:cs typeface="Calibri" panose="020F0502020204030204"/>
                        </a:rPr>
                        <a:t> RINGGIT</a:t>
                      </a:r>
                      <a:r>
                        <a:rPr sz="1200" b="1" spc="-7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1200" b="1" spc="-5" dirty="0">
                          <a:latin typeface="Calibri" panose="020F0502020204030204"/>
                          <a:cs typeface="Calibri" panose="020F0502020204030204"/>
                        </a:rPr>
                        <a:t>(M</a:t>
                      </a:r>
                      <a:r>
                        <a:rPr lang="en-MY" sz="1200" b="1" spc="-5" dirty="0">
                          <a:latin typeface="Calibri" panose="020F0502020204030204"/>
                          <a:cs typeface="Calibri" panose="020F0502020204030204"/>
                        </a:rPr>
                        <a:t>YR</a:t>
                      </a:r>
                      <a:r>
                        <a:rPr sz="1200" b="1" spc="-5" dirty="0">
                          <a:latin typeface="Calibri" panose="020F0502020204030204"/>
                          <a:cs typeface="Calibri" panose="020F0502020204030204"/>
                        </a:rPr>
                        <a:t>)</a:t>
                      </a:r>
                      <a:endParaRPr sz="1200" b="1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5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u="none" strike="noStrike" cap="none" dirty="0">
                        <a:latin typeface="+mn-lt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+mn-lt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</a:t>
                      </a:r>
                      <a:r>
                        <a:rPr lang="en-US" sz="700" u="none" strike="noStrike" cap="none" baseline="30000" dirty="0">
                          <a:latin typeface="+mn-lt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ST </a:t>
                      </a:r>
                      <a:r>
                        <a:rPr lang="en-US" sz="700" u="none" strike="noStrike" cap="none" dirty="0">
                          <a:latin typeface="+mn-lt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SEMESTER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+mn-lt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(To be paid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+mn-lt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during registration)</a:t>
                      </a: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700" dirty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86690" marR="160655" indent="-1270" algn="ctr">
                        <a:lnSpc>
                          <a:spcPct val="95000"/>
                        </a:lnSpc>
                        <a:spcBef>
                          <a:spcPts val="5"/>
                        </a:spcBef>
                      </a:pPr>
                      <a:r>
                        <a:rPr sz="700" spc="-10" dirty="0">
                          <a:latin typeface="Calibri" panose="020F0502020204030204"/>
                          <a:cs typeface="Calibri" panose="020F0502020204030204"/>
                        </a:rPr>
                        <a:t>2ND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&amp;  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S</a:t>
                      </a:r>
                      <a:r>
                        <a:rPr sz="700" spc="-15" dirty="0">
                          <a:latin typeface="Calibri" panose="020F0502020204030204"/>
                          <a:cs typeface="Calibri" panose="020F0502020204030204"/>
                        </a:rPr>
                        <a:t>U</a:t>
                      </a:r>
                      <a:r>
                        <a:rPr sz="700" spc="5" dirty="0">
                          <a:latin typeface="Calibri" panose="020F0502020204030204"/>
                          <a:cs typeface="Calibri" panose="020F0502020204030204"/>
                        </a:rPr>
                        <a:t>B</a:t>
                      </a:r>
                      <a:r>
                        <a:rPr sz="700" spc="-10" dirty="0">
                          <a:latin typeface="Calibri" panose="020F0502020204030204"/>
                          <a:cs typeface="Calibri" panose="020F0502020204030204"/>
                        </a:rPr>
                        <a:t>S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00" spc="-15" dirty="0">
                          <a:latin typeface="Calibri" panose="020F0502020204030204"/>
                          <a:cs typeface="Calibri" panose="020F0502020204030204"/>
                        </a:rPr>
                        <a:t>Q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U</a:t>
                      </a:r>
                      <a:r>
                        <a:rPr sz="700" spc="-20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00" spc="-10" dirty="0">
                          <a:latin typeface="Calibri" panose="020F0502020204030204"/>
                          <a:cs typeface="Calibri" panose="020F0502020204030204"/>
                        </a:rPr>
                        <a:t>N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T 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SEMESTERS</a:t>
                      </a:r>
                      <a:endParaRPr sz="7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295275" marR="224155" indent="-62865">
                        <a:lnSpc>
                          <a:spcPct val="107000"/>
                        </a:lnSpc>
                        <a:spcBef>
                          <a:spcPts val="95"/>
                        </a:spcBef>
                      </a:pP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CREDIT</a:t>
                      </a:r>
                      <a:r>
                        <a:rPr sz="700" spc="-114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REQUIREMENT  FOR</a:t>
                      </a:r>
                      <a:r>
                        <a:rPr sz="700" spc="-3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00" spc="-10" dirty="0">
                          <a:latin typeface="Calibri" panose="020F0502020204030204"/>
                          <a:cs typeface="Calibri" panose="020F0502020204030204"/>
                        </a:rPr>
                        <a:t>GRADUATION</a:t>
                      </a:r>
                      <a:endParaRPr sz="7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STUDY</a:t>
                      </a:r>
                      <a:r>
                        <a:rPr sz="700" spc="-35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COST</a:t>
                      </a:r>
                      <a:endParaRPr sz="7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11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33350" marR="73660" indent="-3175">
                        <a:lnSpc>
                          <a:spcPct val="107000"/>
                        </a:lnSpc>
                        <a:spcBef>
                          <a:spcPts val="235"/>
                        </a:spcBef>
                      </a:pPr>
                      <a:r>
                        <a:rPr sz="700" spc="-10" dirty="0">
                          <a:latin typeface="Calibri" panose="020F0502020204030204"/>
                          <a:cs typeface="Calibri" panose="020F0502020204030204"/>
                        </a:rPr>
                        <a:t>NO.</a:t>
                      </a:r>
                      <a:r>
                        <a:rPr sz="700" spc="-7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OF  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C</a:t>
                      </a:r>
                      <a:r>
                        <a:rPr sz="700" spc="-10" dirty="0">
                          <a:latin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D</a:t>
                      </a:r>
                      <a:r>
                        <a:rPr sz="700" spc="-20" dirty="0">
                          <a:latin typeface="Calibri" panose="020F0502020204030204"/>
                          <a:cs typeface="Calibri" panose="020F0502020204030204"/>
                        </a:rPr>
                        <a:t>I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T</a:t>
                      </a:r>
                      <a:endParaRPr sz="7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279400" indent="-9525">
                        <a:lnSpc>
                          <a:spcPct val="107000"/>
                        </a:lnSpc>
                        <a:spcBef>
                          <a:spcPts val="125"/>
                        </a:spcBef>
                      </a:pP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F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00" spc="80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P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R 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C</a:t>
                      </a:r>
                      <a:r>
                        <a:rPr sz="700" spc="5" dirty="0">
                          <a:latin typeface="Calibri" panose="020F0502020204030204"/>
                          <a:cs typeface="Calibri" panose="020F0502020204030204"/>
                        </a:rPr>
                        <a:t>R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E</a:t>
                      </a:r>
                      <a:r>
                        <a:rPr sz="700" dirty="0">
                          <a:latin typeface="Calibri" panose="020F0502020204030204"/>
                          <a:cs typeface="Calibri" panose="020F0502020204030204"/>
                        </a:rPr>
                        <a:t>DIT</a:t>
                      </a:r>
                    </a:p>
                  </a:txBody>
                  <a:tcPr marL="0" marR="0" marT="15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2</a:t>
                      </a:r>
                      <a:r>
                        <a:rPr sz="700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YEARS</a:t>
                      </a:r>
                      <a:endParaRPr sz="7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3</a:t>
                      </a:r>
                      <a:r>
                        <a:rPr sz="700" spc="-20" dirty="0">
                          <a:latin typeface="Calibri" panose="020F0502020204030204"/>
                          <a:cs typeface="Calibri" panose="020F0502020204030204"/>
                        </a:rPr>
                        <a:t> </a:t>
                      </a:r>
                      <a:r>
                        <a:rPr sz="700" spc="-5" dirty="0">
                          <a:latin typeface="Calibri" panose="020F0502020204030204"/>
                          <a:cs typeface="Calibri" panose="020F0502020204030204"/>
                        </a:rPr>
                        <a:t>YEARS</a:t>
                      </a:r>
                      <a:endParaRPr sz="7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793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L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INT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L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INT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L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811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INT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L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INT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L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INT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1,250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2,300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1,000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2,050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40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200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1760" algn="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dirty="0">
                          <a:latin typeface="Calibri" panose="020F0502020204030204"/>
                          <a:cs typeface="Calibri" panose="020F0502020204030204"/>
                        </a:rPr>
                        <a:t>300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12,250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20,450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14,250</a:t>
                      </a:r>
                      <a:endParaRPr sz="80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800" spc="-5" dirty="0">
                          <a:latin typeface="Calibri" panose="020F0502020204030204"/>
                          <a:cs typeface="Calibri" panose="020F0502020204030204"/>
                        </a:rPr>
                        <a:t>24,550</a:t>
                      </a:r>
                      <a:endParaRPr sz="800" dirty="0">
                        <a:latin typeface="Calibri" panose="020F0502020204030204"/>
                        <a:cs typeface="Calibri" panose="020F0502020204030204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459740" y="7895971"/>
            <a:ext cx="1878330" cy="9855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sz="900" spc="-5" dirty="0">
                <a:solidFill>
                  <a:prstClr val="black"/>
                </a:solidFill>
                <a:cs typeface="Calibri" panose="020F0502020204030204"/>
              </a:rPr>
              <a:t>Processing</a:t>
            </a:r>
            <a:r>
              <a:rPr sz="900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900" spc="-5" dirty="0">
                <a:solidFill>
                  <a:prstClr val="black"/>
                </a:solidFill>
                <a:cs typeface="Calibri" panose="020F0502020204030204"/>
              </a:rPr>
              <a:t>Fee:</a:t>
            </a:r>
            <a:endParaRPr sz="900" dirty="0">
              <a:solidFill>
                <a:prstClr val="black"/>
              </a:solidFill>
              <a:cs typeface="Calibri" panose="020F0502020204030204"/>
            </a:endParaRPr>
          </a:p>
          <a:p>
            <a:pPr marL="12700">
              <a:defRPr/>
            </a:pPr>
            <a:r>
              <a:rPr lang="en-US" sz="900" b="1" spc="-5" dirty="0">
                <a:solidFill>
                  <a:prstClr val="black"/>
                </a:solidFill>
                <a:cs typeface="Calibri" panose="020F0502020204030204"/>
              </a:rPr>
              <a:t>MYR60 </a:t>
            </a:r>
            <a:r>
              <a:rPr sz="900" dirty="0">
                <a:solidFill>
                  <a:prstClr val="black"/>
                </a:solidFill>
                <a:cs typeface="Calibri" panose="020F0502020204030204"/>
              </a:rPr>
              <a:t>for </a:t>
            </a:r>
            <a:r>
              <a:rPr sz="900" spc="-5" dirty="0">
                <a:solidFill>
                  <a:prstClr val="black"/>
                </a:solidFill>
                <a:cs typeface="Calibri" panose="020F0502020204030204"/>
              </a:rPr>
              <a:t>local</a:t>
            </a:r>
            <a:r>
              <a:rPr sz="900" spc="-55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900" spc="-5" dirty="0">
                <a:solidFill>
                  <a:prstClr val="black"/>
                </a:solidFill>
                <a:cs typeface="Calibri" panose="020F0502020204030204"/>
              </a:rPr>
              <a:t>students</a:t>
            </a:r>
            <a:endParaRPr sz="900" dirty="0">
              <a:solidFill>
                <a:prstClr val="black"/>
              </a:solidFill>
              <a:cs typeface="Calibri" panose="020F0502020204030204"/>
            </a:endParaRPr>
          </a:p>
          <a:p>
            <a:pPr marL="12700" marR="158750">
              <a:defRPr/>
            </a:pPr>
            <a:r>
              <a:rPr sz="900" b="1" spc="-5" dirty="0">
                <a:solidFill>
                  <a:prstClr val="black"/>
                </a:solidFill>
                <a:cs typeface="Calibri" panose="020F0502020204030204"/>
              </a:rPr>
              <a:t>USD</a:t>
            </a:r>
            <a:r>
              <a:rPr sz="900" b="1" dirty="0">
                <a:solidFill>
                  <a:prstClr val="black"/>
                </a:solidFill>
                <a:cs typeface="Calibri" panose="020F0502020204030204"/>
              </a:rPr>
              <a:t>60 </a:t>
            </a:r>
            <a:r>
              <a:rPr sz="900" dirty="0">
                <a:solidFill>
                  <a:prstClr val="black"/>
                </a:solidFill>
                <a:cs typeface="Calibri" panose="020F0502020204030204"/>
              </a:rPr>
              <a:t>for </a:t>
            </a:r>
            <a:r>
              <a:rPr sz="900" spc="-5" dirty="0">
                <a:solidFill>
                  <a:prstClr val="black"/>
                </a:solidFill>
                <a:cs typeface="Calibri" panose="020F0502020204030204"/>
              </a:rPr>
              <a:t>international</a:t>
            </a:r>
            <a:r>
              <a:rPr sz="900" spc="-80" dirty="0">
                <a:solidFill>
                  <a:prstClr val="black"/>
                </a:solidFill>
                <a:cs typeface="Calibri" panose="020F0502020204030204"/>
              </a:rPr>
              <a:t> </a:t>
            </a:r>
            <a:r>
              <a:rPr sz="900" spc="-5" dirty="0">
                <a:solidFill>
                  <a:prstClr val="black"/>
                </a:solidFill>
                <a:cs typeface="Calibri" panose="020F0502020204030204"/>
              </a:rPr>
              <a:t>students  </a:t>
            </a:r>
            <a:r>
              <a:rPr lang="en-US" sz="900" dirty="0">
                <a:solidFill>
                  <a:prstClr val="black"/>
                </a:solidFill>
                <a:cs typeface="Calibri" panose="020F0502020204030204"/>
              </a:rPr>
              <a:t>Bank name: CIMB BANK</a:t>
            </a:r>
          </a:p>
          <a:p>
            <a:pPr marL="12700" marR="158750">
              <a:defRPr/>
            </a:pPr>
            <a:r>
              <a:rPr lang="en-US" sz="900" dirty="0">
                <a:solidFill>
                  <a:prstClr val="black"/>
                </a:solidFill>
                <a:cs typeface="Calibri" panose="020F0502020204030204"/>
              </a:rPr>
              <a:t>Account name: UPM COLLECTION</a:t>
            </a:r>
          </a:p>
          <a:p>
            <a:pPr marL="12700" marR="158750">
              <a:defRPr/>
            </a:pPr>
            <a:r>
              <a:rPr lang="en-US" sz="900" dirty="0">
                <a:solidFill>
                  <a:prstClr val="black"/>
                </a:solidFill>
                <a:cs typeface="Calibri" panose="020F0502020204030204"/>
              </a:rPr>
              <a:t>Account no: 8002155042</a:t>
            </a:r>
          </a:p>
          <a:p>
            <a:pPr marL="12700" marR="158750">
              <a:defRPr/>
            </a:pPr>
            <a:r>
              <a:rPr lang="en-US" sz="900" dirty="0">
                <a:solidFill>
                  <a:prstClr val="black"/>
                </a:solidFill>
                <a:cs typeface="Calibri" panose="020F0502020204030204"/>
              </a:rPr>
              <a:t>Swift Code: CIBBMYKL</a:t>
            </a:r>
          </a:p>
        </p:txBody>
      </p:sp>
      <p:sp>
        <p:nvSpPr>
          <p:cNvPr id="16" name="object 16"/>
          <p:cNvSpPr/>
          <p:nvPr/>
        </p:nvSpPr>
        <p:spPr>
          <a:xfrm>
            <a:off x="4451095" y="9436167"/>
            <a:ext cx="1066800" cy="142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083813" y="9434908"/>
            <a:ext cx="1308480" cy="1420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85923" y="9422591"/>
            <a:ext cx="834834" cy="1423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0949" y="9422591"/>
            <a:ext cx="1355344" cy="1423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57251" y="239310"/>
            <a:ext cx="1143495" cy="5200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76600" y="7010401"/>
            <a:ext cx="1219200" cy="19185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24687" y="4799616"/>
            <a:ext cx="4026408" cy="5364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2140" y="4876800"/>
            <a:ext cx="307721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1600" b="1" spc="-10" dirty="0">
                <a:solidFill>
                  <a:srgbClr val="17375E"/>
                </a:solidFill>
                <a:cs typeface="Calibri" panose="020F0502020204030204"/>
              </a:rPr>
              <a:t>CREDIT REQUIREMEN</a:t>
            </a:r>
            <a:r>
              <a:rPr lang="en-US" sz="1600" b="1" spc="-10" dirty="0">
                <a:solidFill>
                  <a:srgbClr val="17375E"/>
                </a:solidFill>
                <a:cs typeface="Calibri" panose="020F0502020204030204"/>
              </a:rPr>
              <a:t>T</a:t>
            </a:r>
            <a:r>
              <a:rPr sz="1600" b="1" spc="-10" dirty="0">
                <a:solidFill>
                  <a:srgbClr val="17375E"/>
                </a:solidFill>
                <a:cs typeface="Calibri" panose="020F0502020204030204"/>
              </a:rPr>
              <a:t> </a:t>
            </a:r>
            <a:r>
              <a:rPr sz="1600" b="1" spc="-5" dirty="0">
                <a:solidFill>
                  <a:srgbClr val="17375E"/>
                </a:solidFill>
                <a:cs typeface="Calibri" panose="020F0502020204030204"/>
              </a:rPr>
              <a:t>– 40</a:t>
            </a:r>
            <a:r>
              <a:rPr sz="1600" b="1" spc="-85" dirty="0">
                <a:solidFill>
                  <a:srgbClr val="17375E"/>
                </a:solidFill>
                <a:cs typeface="Calibri" panose="020F0502020204030204"/>
              </a:rPr>
              <a:t> </a:t>
            </a:r>
            <a:r>
              <a:rPr sz="1600" b="1" spc="-10" dirty="0">
                <a:solidFill>
                  <a:srgbClr val="17375E"/>
                </a:solidFill>
                <a:cs typeface="Calibri" panose="020F0502020204030204"/>
              </a:rPr>
              <a:t>CREDITS</a:t>
            </a:r>
            <a:endParaRPr sz="1600" dirty="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01168" y="2743200"/>
            <a:ext cx="2776728" cy="53492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defRPr/>
            </a:pPr>
            <a:endParaRPr>
              <a:solidFill>
                <a:prstClr val="black"/>
              </a:solidFill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5247" y="2806953"/>
            <a:ext cx="1873885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1600" b="1" spc="-10" dirty="0">
                <a:solidFill>
                  <a:srgbClr val="17375E"/>
                </a:solidFill>
                <a:cs typeface="Calibri" panose="020F0502020204030204"/>
              </a:rPr>
              <a:t>ENTRY</a:t>
            </a:r>
            <a:r>
              <a:rPr sz="1600" b="1" spc="-85" dirty="0">
                <a:solidFill>
                  <a:srgbClr val="17375E"/>
                </a:solidFill>
                <a:cs typeface="Calibri" panose="020F0502020204030204"/>
              </a:rPr>
              <a:t> </a:t>
            </a:r>
            <a:r>
              <a:rPr sz="1600" b="1" spc="-10" dirty="0">
                <a:solidFill>
                  <a:srgbClr val="17375E"/>
                </a:solidFill>
                <a:cs typeface="Calibri" panose="020F0502020204030204"/>
              </a:rPr>
              <a:t>REQUIREMENT</a:t>
            </a:r>
            <a:endParaRPr sz="1600">
              <a:solidFill>
                <a:prstClr val="black"/>
              </a:solidFill>
              <a:cs typeface="Calibri" panose="020F050202020403020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1168" y="3278125"/>
            <a:ext cx="4512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MY" sz="1050" dirty="0">
                <a:solidFill>
                  <a:prstClr val="black"/>
                </a:solidFill>
              </a:rPr>
              <a:t>Bachelor’s degree or equivalent, in a related field with a minimum CGPA of 2.75;</a:t>
            </a:r>
            <a:endParaRPr lang="en-US" sz="105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MY" sz="1050" dirty="0">
                <a:solidFill>
                  <a:prstClr val="black"/>
                </a:solidFill>
              </a:rPr>
              <a:t>Bachelor’s degree or equivalent, with a CGPA of 2.50 – 2.75, must have a minimum of 3 years working experience in related fields;</a:t>
            </a:r>
            <a:endParaRPr lang="en-US" sz="105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MY" sz="1050" dirty="0">
                <a:solidFill>
                  <a:prstClr val="black"/>
                </a:solidFill>
              </a:rPr>
              <a:t>Bachelor’s degree or equivalent, with a CGPA below 2.50, must have a minimum of 5 years working experience in related fields.</a:t>
            </a:r>
            <a:endParaRPr lang="en-US" sz="1050" dirty="0">
              <a:solidFill>
                <a:prstClr val="black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n-MY" sz="1050" dirty="0">
                <a:solidFill>
                  <a:prstClr val="black"/>
                </a:solidFill>
              </a:rPr>
              <a:t>Candidates who are not qualified in the related field must take and pass three courses in related fields with at least a B grade.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58896" y="8903947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</a:rPr>
              <a:t>FBMK Update: 03.08.2022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33311" y="9687404"/>
            <a:ext cx="1533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1" dirty="0">
                <a:solidFill>
                  <a:prstClr val="black"/>
                </a:solidFill>
              </a:rPr>
              <a:t>#UNSDGs  #UPMAct4SDGs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51611" y="9409819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</a:rPr>
              <a:t>www.upm.edu.my</a:t>
            </a:r>
          </a:p>
        </p:txBody>
      </p:sp>
      <p:sp>
        <p:nvSpPr>
          <p:cNvPr id="36" name="Rectangle: Beveled 35">
            <a:extLst>
              <a:ext uri="{FF2B5EF4-FFF2-40B4-BE49-F238E27FC236}">
                <a16:creationId xmlns:a16="http://schemas.microsoft.com/office/drawing/2014/main" id="{A5B7F623-E978-2692-1127-0AAE985344ED}"/>
              </a:ext>
            </a:extLst>
          </p:cNvPr>
          <p:cNvSpPr/>
          <p:nvPr/>
        </p:nvSpPr>
        <p:spPr>
          <a:xfrm>
            <a:off x="490486" y="7317833"/>
            <a:ext cx="1219201" cy="347949"/>
          </a:xfrm>
          <a:prstGeom prst="bevel">
            <a:avLst/>
          </a:prstGeom>
          <a:solidFill>
            <a:srgbClr val="00B3B8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>
                <a:solidFill>
                  <a:srgbClr val="2A3547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Apply</a:t>
            </a:r>
            <a:endParaRPr lang="en-MY" sz="1200" b="1" dirty="0">
              <a:solidFill>
                <a:srgbClr val="2A354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Google Shape;162;p25">
            <a:extLst>
              <a:ext uri="{FF2B5EF4-FFF2-40B4-BE49-F238E27FC236}">
                <a16:creationId xmlns:a16="http://schemas.microsoft.com/office/drawing/2014/main" id="{FE1A21A2-DAD6-F0CB-1FA8-242B300B956F}"/>
              </a:ext>
            </a:extLst>
          </p:cNvPr>
          <p:cNvSpPr txBox="1"/>
          <p:nvPr/>
        </p:nvSpPr>
        <p:spPr>
          <a:xfrm>
            <a:off x="4948168" y="8582399"/>
            <a:ext cx="1825244" cy="52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L="12700" marR="5080" algn="ctr">
              <a:spcBef>
                <a:spcPts val="105"/>
              </a:spcBef>
              <a:defRPr/>
            </a:pPr>
            <a:r>
              <a:rPr lang="en-MY" sz="1000" b="1" spc="10" dirty="0">
                <a:solidFill>
                  <a:srgbClr val="FFFFFF"/>
                </a:solidFill>
                <a:cs typeface="Calibri" panose="020F0502020204030204"/>
              </a:rPr>
              <a:t>ASSOC. PROF. </a:t>
            </a:r>
            <a:r>
              <a:rPr lang="en-MY" sz="1000" b="1" spc="5" dirty="0">
                <a:solidFill>
                  <a:srgbClr val="FFFFFF"/>
                </a:solidFill>
                <a:cs typeface="Calibri" panose="020F0502020204030204"/>
              </a:rPr>
              <a:t>DR. AFIDA BINTI  </a:t>
            </a:r>
            <a:r>
              <a:rPr lang="en-MY" sz="1000" b="1" spc="20" dirty="0">
                <a:solidFill>
                  <a:srgbClr val="FFFFFF"/>
                </a:solidFill>
                <a:cs typeface="Calibri" panose="020F0502020204030204"/>
              </a:rPr>
              <a:t>MOHAMAD</a:t>
            </a:r>
            <a:r>
              <a:rPr lang="en-MY" sz="1000" b="1" spc="75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lang="en-MY" sz="1000" b="1" spc="5" dirty="0">
                <a:solidFill>
                  <a:srgbClr val="FFFFFF"/>
                </a:solidFill>
                <a:cs typeface="Calibri" panose="020F0502020204030204"/>
              </a:rPr>
              <a:t>ALI</a:t>
            </a:r>
            <a:endParaRPr lang="en-MY" sz="1000" dirty="0">
              <a:solidFill>
                <a:prstClr val="black"/>
              </a:solidFill>
              <a:cs typeface="Calibri" panose="020F0502020204030204"/>
            </a:endParaRPr>
          </a:p>
          <a:p>
            <a:pPr marL="4445" algn="ctr">
              <a:spcBef>
                <a:spcPts val="395"/>
              </a:spcBef>
              <a:defRPr/>
            </a:pPr>
            <a:r>
              <a:rPr lang="en-MY" sz="1000" spc="5" dirty="0">
                <a:solidFill>
                  <a:srgbClr val="FFFFFF"/>
                </a:solidFill>
                <a:cs typeface="Calibri" panose="020F0502020204030204"/>
              </a:rPr>
              <a:t>E-mail:</a:t>
            </a:r>
            <a:r>
              <a:rPr lang="en-MY" sz="1000" spc="-20" dirty="0">
                <a:solidFill>
                  <a:srgbClr val="FFFFFF"/>
                </a:solidFill>
                <a:cs typeface="Calibri" panose="020F0502020204030204"/>
              </a:rPr>
              <a:t> </a:t>
            </a:r>
            <a:r>
              <a:rPr lang="en-MY" sz="1000" spc="-5" dirty="0">
                <a:solidFill>
                  <a:srgbClr val="FFFFFF"/>
                </a:solidFill>
                <a:cs typeface="Calibri" panose="020F0502020204030204"/>
              </a:rPr>
              <a:t>afida@upm.edu.my</a:t>
            </a:r>
            <a:endParaRPr lang="en-MY" sz="1000" dirty="0">
              <a:solidFill>
                <a:prstClr val="black"/>
              </a:solidFill>
              <a:cs typeface="Calibri" panose="020F0502020204030204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86EB4ED-D304-C274-155B-1BF898ABB53F}"/>
              </a:ext>
            </a:extLst>
          </p:cNvPr>
          <p:cNvGrpSpPr/>
          <p:nvPr/>
        </p:nvGrpSpPr>
        <p:grpSpPr>
          <a:xfrm>
            <a:off x="5020050" y="3417810"/>
            <a:ext cx="1681480" cy="3924466"/>
            <a:chOff x="5024882" y="3396028"/>
            <a:chExt cx="1681480" cy="3924466"/>
          </a:xfrm>
        </p:grpSpPr>
        <p:sp>
          <p:nvSpPr>
            <p:cNvPr id="39" name="object 20">
              <a:extLst>
                <a:ext uri="{FF2B5EF4-FFF2-40B4-BE49-F238E27FC236}">
                  <a16:creationId xmlns:a16="http://schemas.microsoft.com/office/drawing/2014/main" id="{DFFDE3DD-8C5B-AEA4-B305-1D20AF1EDF48}"/>
                </a:ext>
              </a:extLst>
            </p:cNvPr>
            <p:cNvSpPr txBox="1"/>
            <p:nvPr/>
          </p:nvSpPr>
          <p:spPr>
            <a:xfrm>
              <a:off x="5144135" y="3396028"/>
              <a:ext cx="1442974" cy="3590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69545" marR="156210" algn="ctr">
                <a:lnSpc>
                  <a:spcPct val="125000"/>
                </a:lnSpc>
                <a:spcBef>
                  <a:spcPts val="100"/>
                </a:spcBef>
                <a:defRPr/>
              </a:pPr>
              <a:r>
                <a:rPr sz="1000" spc="-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Visit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</a:t>
              </a:r>
              <a:r>
                <a:rPr sz="1000" spc="2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at: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www.fbmk.upm.edu.my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object 21">
              <a:extLst>
                <a:ext uri="{FF2B5EF4-FFF2-40B4-BE49-F238E27FC236}">
                  <a16:creationId xmlns:a16="http://schemas.microsoft.com/office/drawing/2014/main" id="{44E56EE4-38BB-20F5-5CD5-63322336E6C7}"/>
                </a:ext>
              </a:extLst>
            </p:cNvPr>
            <p:cNvSpPr txBox="1"/>
            <p:nvPr/>
          </p:nvSpPr>
          <p:spPr>
            <a:xfrm>
              <a:off x="5070920" y="3919345"/>
              <a:ext cx="1633220" cy="1815112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algn="ctr">
                <a:spcBef>
                  <a:spcPts val="340"/>
                </a:spcBef>
                <a:defRPr/>
              </a:pP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Meet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</a:t>
              </a:r>
              <a:r>
                <a:rPr sz="1000" spc="6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at: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97790" algn="ctr">
                <a:spcBef>
                  <a:spcPts val="540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Graduate Studies and  International Affairs</a:t>
              </a:r>
              <a:r>
                <a:rPr sz="1000" spc="-8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Section  Ground Floor,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  <a:r>
                <a:rPr sz="1000" spc="7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8255" algn="ctr">
                <a:spcBef>
                  <a:spcPts val="275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Faculty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Modern Languages  and</a:t>
              </a:r>
              <a:r>
                <a:rPr sz="1000" spc="2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Communication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5080" algn="ctr">
                <a:lnSpc>
                  <a:spcPts val="1240"/>
                </a:lnSpc>
                <a:spcBef>
                  <a:spcPts val="10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Universiti Putra Malaysia  </a:t>
              </a:r>
              <a:endParaRPr lang="en-US" sz="1000" spc="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5080" algn="ctr">
                <a:lnSpc>
                  <a:spcPts val="1240"/>
                </a:lnSpc>
                <a:spcBef>
                  <a:spcPts val="10"/>
                </a:spcBef>
                <a:defRPr/>
              </a:pP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Call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 at: </a:t>
              </a:r>
              <a:r>
                <a:rPr lang="en-US"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+6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0397698702/</a:t>
              </a:r>
              <a:r>
                <a:rPr sz="1000" spc="13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8788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145415" algn="ctr">
                <a:lnSpc>
                  <a:spcPts val="1010"/>
                </a:lnSpc>
                <a:spcBef>
                  <a:spcPts val="175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en-US"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mail us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at:  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@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up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sz="1000" spc="1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du</a:t>
              </a:r>
              <a:r>
                <a:rPr sz="1000" spc="1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1" name="object 22">
              <a:extLst>
                <a:ext uri="{FF2B5EF4-FFF2-40B4-BE49-F238E27FC236}">
                  <a16:creationId xmlns:a16="http://schemas.microsoft.com/office/drawing/2014/main" id="{C336BED6-22AA-7E81-F43A-474396ECAA88}"/>
                </a:ext>
              </a:extLst>
            </p:cNvPr>
            <p:cNvSpPr txBox="1"/>
            <p:nvPr/>
          </p:nvSpPr>
          <p:spPr>
            <a:xfrm>
              <a:off x="5027105" y="5858983"/>
              <a:ext cx="1677035" cy="894412"/>
            </a:xfrm>
            <a:prstGeom prst="rect">
              <a:avLst/>
            </a:prstGeom>
          </p:spPr>
          <p:txBody>
            <a:bodyPr vert="horz" wrap="square" lIns="0" tIns="18415" rIns="0" bIns="0" rtlCol="0">
              <a:spAutoFit/>
            </a:bodyPr>
            <a:lstStyle/>
            <a:p>
              <a:pPr marL="120650" marR="114935" indent="1270" algn="ctr">
                <a:lnSpc>
                  <a:spcPct val="96000"/>
                </a:lnSpc>
                <a:spcBef>
                  <a:spcPts val="145"/>
                </a:spcBef>
                <a:defRPr/>
              </a:pPr>
              <a:r>
                <a:rPr lang="en-MY"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  <a:p>
              <a:pPr marL="120650" marR="114935" indent="1270" algn="ctr">
                <a:lnSpc>
                  <a:spcPct val="96000"/>
                </a:lnSpc>
                <a:spcBef>
                  <a:spcPts val="145"/>
                </a:spcBef>
                <a:defRPr/>
              </a:pPr>
              <a:endParaRPr lang="en-MY" sz="800" spc="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0650" marR="114935" indent="1270" algn="ctr">
                <a:lnSpc>
                  <a:spcPct val="96000"/>
                </a:lnSpc>
                <a:spcBef>
                  <a:spcPts val="145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School 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Graduate Studies  Universiti Putra Malaysia  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43400 UPM</a:t>
              </a:r>
              <a:r>
                <a:rPr sz="1000" spc="-13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Serdang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1145"/>
                </a:lnSpc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Selangor Darul Ehsan,</a:t>
              </a:r>
              <a:r>
                <a:rPr sz="1000" spc="4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Malaysia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object 23">
              <a:extLst>
                <a:ext uri="{FF2B5EF4-FFF2-40B4-BE49-F238E27FC236}">
                  <a16:creationId xmlns:a16="http://schemas.microsoft.com/office/drawing/2014/main" id="{AFB75129-A48C-A1D9-CA5B-B3A1219D00FC}"/>
                </a:ext>
              </a:extLst>
            </p:cNvPr>
            <p:cNvSpPr txBox="1"/>
            <p:nvPr/>
          </p:nvSpPr>
          <p:spPr>
            <a:xfrm>
              <a:off x="5024882" y="6995533"/>
              <a:ext cx="1681480" cy="32496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635" algn="ctr">
                <a:lnSpc>
                  <a:spcPts val="1180"/>
                </a:lnSpc>
                <a:spcBef>
                  <a:spcPts val="95"/>
                </a:spcBef>
                <a:defRPr/>
              </a:pP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Tel:</a:t>
              </a:r>
              <a:r>
                <a:rPr sz="1000" spc="-5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+60397694225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 marR="5080" algn="ctr">
                <a:lnSpc>
                  <a:spcPts val="1250"/>
                </a:lnSpc>
                <a:spcBef>
                  <a:spcPts val="10"/>
                </a:spcBef>
                <a:defRPr/>
              </a:pPr>
              <a:r>
                <a:rPr lang="en-US"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-mail: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sgs@upm.edu.my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>
            <a:spLocks noGrp="1"/>
          </p:cNvSpPr>
          <p:nvPr>
            <p:ph type="title"/>
          </p:nvPr>
        </p:nvSpPr>
        <p:spPr>
          <a:xfrm>
            <a:off x="951940" y="1245108"/>
            <a:ext cx="5222342" cy="452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/>
            <a:r>
              <a:rPr lang="en-US" dirty="0"/>
              <a:t>MASTER OF WORLD LITERATURE</a:t>
            </a:r>
            <a:endParaRPr dirty="0"/>
          </a:p>
        </p:txBody>
      </p:sp>
      <p:graphicFrame>
        <p:nvGraphicFramePr>
          <p:cNvPr id="159" name="Google Shape;159;p25"/>
          <p:cNvGraphicFramePr/>
          <p:nvPr>
            <p:extLst>
              <p:ext uri="{D42A27DB-BD31-4B8C-83A1-F6EECF244321}">
                <p14:modId xmlns:p14="http://schemas.microsoft.com/office/powerpoint/2010/main" val="2620983512"/>
              </p:ext>
            </p:extLst>
          </p:nvPr>
        </p:nvGraphicFramePr>
        <p:xfrm>
          <a:off x="146050" y="5815967"/>
          <a:ext cx="4587728" cy="113427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75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5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5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74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48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93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74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23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4639">
                <a:tc gridSpan="11">
                  <a:txBody>
                    <a:bodyPr/>
                    <a:lstStyle/>
                    <a:p>
                      <a:pPr marL="1079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FEES IN RINGGIT MALAYSIA (MYR)</a:t>
                      </a:r>
                      <a:endParaRPr sz="1200" b="1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152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25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</a:t>
                      </a:r>
                      <a:r>
                        <a:rPr lang="en-US" sz="700" u="none" strike="noStrike" cap="none" baseline="30000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ST </a:t>
                      </a: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SEMESTER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(To be paid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during registration)</a:t>
                      </a:r>
                      <a:endParaRPr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43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 dirty="0"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  <a:sym typeface="Times New Roman" panose="02020603050405020304"/>
                      </a:endParaRPr>
                    </a:p>
                    <a:p>
                      <a:pPr marL="186690" marR="160655" lvl="0" indent="-127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2ND &amp;  SUBSEQUENT  SEMESTERS</a:t>
                      </a:r>
                      <a:endParaRPr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127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95275" marR="224155" lvl="0" indent="-6286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CREDIT REQUIREMENT  FOR GRADUATION</a:t>
                      </a:r>
                      <a:endParaRPr sz="7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1207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968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STUDY COST</a:t>
                      </a:r>
                      <a:endParaRPr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7682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78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33350" marR="73660" lvl="0" indent="-317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NO. OF  CREDIT</a:t>
                      </a:r>
                      <a:endParaRPr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9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254000" marR="279400" lvl="0" indent="-9525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FEE PER  CREDIT</a:t>
                      </a:r>
                      <a:endParaRPr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1587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9400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 YEARS</a:t>
                      </a:r>
                      <a:endParaRPr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7937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00355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7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3 YEARS</a:t>
                      </a:r>
                      <a:endParaRPr sz="7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79375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866">
                <a:tc>
                  <a:txBody>
                    <a:bodyPr/>
                    <a:lstStyle/>
                    <a:p>
                      <a:pPr marL="95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25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INT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</a:t>
                      </a:r>
                      <a:endParaRPr sz="8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62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INT</a:t>
                      </a:r>
                      <a:endParaRPr sz="8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11811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INT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079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INT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41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L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0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INT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2285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182">
                <a:tc>
                  <a:txBody>
                    <a:bodyPr/>
                    <a:lstStyle/>
                    <a:p>
                      <a:pPr marL="889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1,250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016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2,300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89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1,000</a:t>
                      </a:r>
                      <a:endParaRPr sz="8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952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2,050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016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40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14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200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1117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300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143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12,250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016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20,450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0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14,250</a:t>
                      </a:r>
                      <a:endParaRPr sz="800" u="none" strike="noStrike" cap="none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968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strike="noStrike" cap="none" dirty="0">
                          <a:latin typeface="Calibri" panose="020F0502020204030204"/>
                          <a:ea typeface="Calibri" panose="020F0502020204030204"/>
                          <a:cs typeface="Calibri" panose="020F0502020204030204"/>
                          <a:sym typeface="Calibri" panose="020F0502020204030204"/>
                        </a:rPr>
                        <a:t>24,550</a:t>
                      </a:r>
                      <a:endParaRPr sz="800" u="none" strike="noStrike" cap="none" dirty="0">
                        <a:latin typeface="Calibri" panose="020F0502020204030204"/>
                        <a:ea typeface="Calibri" panose="020F0502020204030204"/>
                        <a:cs typeface="Calibri" panose="020F0502020204030204"/>
                        <a:sym typeface="Calibri" panose="020F0502020204030204"/>
                      </a:endParaRPr>
                    </a:p>
                  </a:txBody>
                  <a:tcPr marL="0" marR="0" marT="6730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1" name="Google Shape;161;p25"/>
          <p:cNvSpPr txBox="1"/>
          <p:nvPr/>
        </p:nvSpPr>
        <p:spPr>
          <a:xfrm>
            <a:off x="459740" y="7895971"/>
            <a:ext cx="1878330" cy="985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>
              <a:buClr>
                <a:srgbClr val="000000"/>
              </a:buClr>
              <a:buSzPts val="900"/>
            </a:pPr>
            <a:r>
              <a:rPr lang="en-US" sz="90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Processing Fee:</a:t>
            </a:r>
            <a:endParaRPr sz="90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12700">
              <a:buClr>
                <a:srgbClr val="000000"/>
              </a:buClr>
              <a:buSzPts val="900"/>
            </a:pPr>
            <a:r>
              <a:rPr lang="en-US" sz="900" b="1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MYR60 </a:t>
            </a:r>
            <a:r>
              <a:rPr lang="en-US" sz="90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for local students</a:t>
            </a:r>
            <a:endParaRPr sz="90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12700" marR="158750">
              <a:buClr>
                <a:srgbClr val="000000"/>
              </a:buClr>
              <a:buSzPts val="900"/>
            </a:pPr>
            <a:r>
              <a:rPr lang="en-US" sz="900" b="1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USD60 </a:t>
            </a:r>
            <a:r>
              <a:rPr lang="en-US" sz="90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for international students  Bank name: CIMB BANK</a:t>
            </a:r>
          </a:p>
          <a:p>
            <a:pPr marL="12700" marR="158750">
              <a:buClr>
                <a:srgbClr val="000000"/>
              </a:buClr>
              <a:buSzPts val="900"/>
            </a:pPr>
            <a:r>
              <a:rPr lang="en-US" sz="90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Account name: UPM COLLECTION</a:t>
            </a:r>
          </a:p>
          <a:p>
            <a:pPr marL="12700" marR="158750">
              <a:buClr>
                <a:srgbClr val="000000"/>
              </a:buClr>
              <a:buSzPts val="900"/>
            </a:pPr>
            <a:r>
              <a:rPr lang="en-US" sz="90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Account no: 8002155042</a:t>
            </a:r>
          </a:p>
          <a:p>
            <a:pPr marL="12700" marR="158750">
              <a:buClr>
                <a:srgbClr val="000000"/>
              </a:buClr>
              <a:buSzPts val="900"/>
            </a:pPr>
            <a:r>
              <a:rPr lang="en-US" sz="90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Swift Code: CIBBMYKL</a:t>
            </a:r>
          </a:p>
        </p:txBody>
      </p:sp>
      <p:sp>
        <p:nvSpPr>
          <p:cNvPr id="162" name="Google Shape;162;p25"/>
          <p:cNvSpPr txBox="1"/>
          <p:nvPr/>
        </p:nvSpPr>
        <p:spPr>
          <a:xfrm>
            <a:off x="4966755" y="8556160"/>
            <a:ext cx="1825244" cy="523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noAutofit/>
          </a:bodyPr>
          <a:lstStyle/>
          <a:p>
            <a:pPr marR="53340" algn="ctr">
              <a:buClr>
                <a:srgbClr val="FFFFFF"/>
              </a:buClr>
              <a:buSzPts val="1050"/>
            </a:pPr>
            <a:r>
              <a:rPr lang="en-US" sz="1000" b="1" kern="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  <a:sym typeface="Calibri" panose="020F0502020204030204"/>
              </a:rPr>
              <a:t>ASSOC. PROF. DR. ARBAAYAH ALI TERMIZI</a:t>
            </a:r>
            <a:endParaRPr sz="1000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/>
              <a:cs typeface="Calibri" panose="020F0502020204030204" pitchFamily="34" charset="0"/>
              <a:sym typeface="Calibri" panose="020F0502020204030204"/>
            </a:endParaRPr>
          </a:p>
          <a:p>
            <a:pPr marR="53340" indent="12700" algn="ctr">
              <a:spcBef>
                <a:spcPts val="105"/>
              </a:spcBef>
              <a:buClr>
                <a:srgbClr val="FFFFFF"/>
              </a:buClr>
              <a:buSzPts val="1050"/>
            </a:pPr>
            <a:r>
              <a:rPr lang="en-US" sz="1000" kern="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/>
                <a:cs typeface="Calibri" panose="020F0502020204030204" pitchFamily="34" charset="0"/>
                <a:sym typeface="Calibri" panose="020F0502020204030204"/>
              </a:rPr>
              <a:t>E-mail: arbaayah@upm.edu.my</a:t>
            </a:r>
            <a:endParaRPr sz="1000" kern="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/>
              <a:cs typeface="Calibri" panose="020F0502020204030204" pitchFamily="34" charset="0"/>
              <a:sym typeface="Calibri" panose="020F0502020204030204"/>
            </a:endParaRPr>
          </a:p>
        </p:txBody>
      </p:sp>
      <p:sp>
        <p:nvSpPr>
          <p:cNvPr id="163" name="Google Shape;163;p25"/>
          <p:cNvSpPr/>
          <p:nvPr/>
        </p:nvSpPr>
        <p:spPr>
          <a:xfrm>
            <a:off x="6477001" y="9434169"/>
            <a:ext cx="380999" cy="420609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68" name="Google Shape;168;p25"/>
          <p:cNvSpPr/>
          <p:nvPr/>
        </p:nvSpPr>
        <p:spPr>
          <a:xfrm>
            <a:off x="2828098" y="211424"/>
            <a:ext cx="1143495" cy="520001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3276600" y="7010401"/>
            <a:ext cx="1219200" cy="1918589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3966226" y="9436172"/>
            <a:ext cx="1066800" cy="142379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3" name="Google Shape;173;p25"/>
          <p:cNvSpPr/>
          <p:nvPr/>
        </p:nvSpPr>
        <p:spPr>
          <a:xfrm>
            <a:off x="2598944" y="9434913"/>
            <a:ext cx="1308480" cy="142062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1701054" y="9422596"/>
            <a:ext cx="834834" cy="142379"/>
          </a:xfrm>
          <a:prstGeom prst="rect">
            <a:avLst/>
          </a:prstGeom>
          <a:blipFill rotWithShape="1">
            <a:blip r:embed="rId8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266080" y="9422596"/>
            <a:ext cx="1355344" cy="142379"/>
          </a:xfrm>
          <a:prstGeom prst="rect">
            <a:avLst/>
          </a:prstGeom>
          <a:blipFill rotWithShape="1">
            <a:blip r:embed="rId9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475487" y="4834128"/>
            <a:ext cx="4026408" cy="536448"/>
          </a:xfrm>
          <a:prstGeom prst="rect">
            <a:avLst/>
          </a:prstGeom>
          <a:blipFill rotWithShape="1">
            <a:blip r:embed="rId10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612140" y="4898263"/>
            <a:ext cx="3077210" cy="25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>
              <a:buClr>
                <a:srgbClr val="17375E"/>
              </a:buClr>
              <a:buSzPts val="1600"/>
            </a:pPr>
            <a:r>
              <a:rPr lang="en-US" sz="1600" b="1" kern="0">
                <a:solidFill>
                  <a:srgbClr val="17375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CREDIT REQUIREMENT – 40 CREDITS</a:t>
            </a:r>
            <a:endParaRPr sz="1600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8" name="Google Shape;178;p25"/>
          <p:cNvSpPr/>
          <p:nvPr/>
        </p:nvSpPr>
        <p:spPr>
          <a:xfrm>
            <a:off x="201168" y="2743200"/>
            <a:ext cx="2776728" cy="534924"/>
          </a:xfrm>
          <a:prstGeom prst="rect">
            <a:avLst/>
          </a:prstGeom>
          <a:blipFill rotWithShape="1">
            <a:blip r:embed="rId11"/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  <a:buFont typeface="Calibri" panose="020F0502020204030204"/>
              <a:buNone/>
            </a:pPr>
            <a:endParaRPr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79" name="Google Shape;179;p25"/>
          <p:cNvSpPr txBox="1"/>
          <p:nvPr/>
        </p:nvSpPr>
        <p:spPr>
          <a:xfrm>
            <a:off x="625247" y="2806953"/>
            <a:ext cx="1873885" cy="2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noAutofit/>
          </a:bodyPr>
          <a:lstStyle/>
          <a:p>
            <a:pPr marL="12700">
              <a:buClr>
                <a:srgbClr val="17375E"/>
              </a:buClr>
              <a:buSzPts val="1600"/>
            </a:pPr>
            <a:r>
              <a:rPr lang="en-US" sz="1600" b="1" kern="0">
                <a:solidFill>
                  <a:srgbClr val="17375E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ENTRY REQUIREMENT</a:t>
            </a:r>
            <a:endParaRPr sz="1600" kern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201168" y="3278125"/>
            <a:ext cx="451243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indent="-171450" algn="just">
              <a:buClr>
                <a:srgbClr val="000000"/>
              </a:buClr>
              <a:buSzPts val="1050"/>
              <a:buFont typeface="Arial" panose="020B0604020202020204"/>
              <a:buChar char="•"/>
            </a:pPr>
            <a:r>
              <a:rPr lang="en-US" sz="105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Bachelor’s degree or equivalent, in a related field with a minimum CGPA of 2.75;</a:t>
            </a:r>
            <a:endParaRPr sz="105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171450" indent="-171450" algn="just">
              <a:buClr>
                <a:srgbClr val="000000"/>
              </a:buClr>
              <a:buSzPts val="1050"/>
              <a:buFont typeface="Arial" panose="020B0604020202020204"/>
              <a:buChar char="•"/>
            </a:pPr>
            <a:r>
              <a:rPr lang="en-US" sz="105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Bachelor’s degree or equivalent, with a CGPA of 2.50 – 2.75, must have a minimum of 3 years working experience in related fields;</a:t>
            </a:r>
            <a:endParaRPr sz="105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171450" indent="-171450" algn="just">
              <a:buClr>
                <a:srgbClr val="000000"/>
              </a:buClr>
              <a:buSzPts val="1050"/>
              <a:buFont typeface="Arial" panose="020B0604020202020204"/>
              <a:buChar char="•"/>
            </a:pPr>
            <a:r>
              <a:rPr lang="en-US" sz="105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Bachelor’s degree or equivalent, with a CGPA below 2.50, must have a minimum of 5 years working experience in related fields.</a:t>
            </a:r>
            <a:endParaRPr sz="105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171450" indent="-171450" algn="just">
              <a:buClr>
                <a:srgbClr val="000000"/>
              </a:buClr>
              <a:buSzPts val="1050"/>
              <a:buFont typeface="Arial" panose="020B0604020202020204"/>
              <a:buChar char="•"/>
            </a:pPr>
            <a:r>
              <a:rPr lang="en-US" sz="105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Candidates who are not qualified in the related field must take and pass three courses in related fields with at least a B grade.</a:t>
            </a:r>
            <a:endParaRPr sz="105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181" name="Google Shape;181;p25"/>
          <p:cNvSpPr txBox="1"/>
          <p:nvPr/>
        </p:nvSpPr>
        <p:spPr>
          <a:xfrm>
            <a:off x="3304736" y="8915401"/>
            <a:ext cx="1136904" cy="20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700"/>
              <a:buFont typeface="Calibri" panose="020F0502020204030204"/>
              <a:buNone/>
            </a:pPr>
            <a:r>
              <a:rPr lang="en-US" sz="700" kern="0" dirty="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FBMK Update: 03.08.2022</a:t>
            </a:r>
            <a:endParaRPr sz="700" kern="0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14211" y="9684306"/>
            <a:ext cx="1533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800" b="1" kern="0" dirty="0">
                <a:solidFill>
                  <a:prstClr val="black"/>
                </a:solidFill>
                <a:cs typeface="Arial" panose="020B0604020202020204"/>
                <a:sym typeface="Arial" panose="020B0604020202020204"/>
              </a:rPr>
              <a:t>#UNSDGs  #UPMAct4SDGs</a:t>
            </a:r>
            <a:endParaRPr lang="en-US" sz="800" b="1" dirty="0">
              <a:solidFill>
                <a:prstClr val="black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21631" y="9394829"/>
            <a:ext cx="11369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700" dirty="0">
                <a:solidFill>
                  <a:prstClr val="black"/>
                </a:solidFill>
                <a:latin typeface="Calibri" panose="020F0502020204030204"/>
                <a:sym typeface="Arial" panose="020B0604020202020204"/>
              </a:rPr>
              <a:t>www.upm.edu.my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3BDD32-ABCB-D5F7-EBE6-4EE10EE9718E}"/>
              </a:ext>
            </a:extLst>
          </p:cNvPr>
          <p:cNvGrpSpPr/>
          <p:nvPr/>
        </p:nvGrpSpPr>
        <p:grpSpPr>
          <a:xfrm>
            <a:off x="5038637" y="3396028"/>
            <a:ext cx="1681480" cy="3924466"/>
            <a:chOff x="5024882" y="3396028"/>
            <a:chExt cx="1681480" cy="3924466"/>
          </a:xfrm>
        </p:grpSpPr>
        <p:sp>
          <p:nvSpPr>
            <p:cNvPr id="31" name="object 20">
              <a:extLst>
                <a:ext uri="{FF2B5EF4-FFF2-40B4-BE49-F238E27FC236}">
                  <a16:creationId xmlns:a16="http://schemas.microsoft.com/office/drawing/2014/main" id="{11A5CF90-4FB2-4C16-01B3-66AEE91DF7E6}"/>
                </a:ext>
              </a:extLst>
            </p:cNvPr>
            <p:cNvSpPr txBox="1"/>
            <p:nvPr/>
          </p:nvSpPr>
          <p:spPr>
            <a:xfrm>
              <a:off x="5144135" y="3396028"/>
              <a:ext cx="1442974" cy="35907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69545" marR="156210" algn="ctr">
                <a:lnSpc>
                  <a:spcPct val="125000"/>
                </a:lnSpc>
                <a:spcBef>
                  <a:spcPts val="100"/>
                </a:spcBef>
                <a:defRPr/>
              </a:pPr>
              <a:r>
                <a:rPr sz="1000" spc="-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Visit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</a:t>
              </a:r>
              <a:r>
                <a:rPr sz="1000" spc="2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at: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www.fbmk.upm.edu.my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object 21">
              <a:extLst>
                <a:ext uri="{FF2B5EF4-FFF2-40B4-BE49-F238E27FC236}">
                  <a16:creationId xmlns:a16="http://schemas.microsoft.com/office/drawing/2014/main" id="{647ADB26-4ABD-70F0-541E-65E876C30F9D}"/>
                </a:ext>
              </a:extLst>
            </p:cNvPr>
            <p:cNvSpPr txBox="1"/>
            <p:nvPr/>
          </p:nvSpPr>
          <p:spPr>
            <a:xfrm>
              <a:off x="5070920" y="3919345"/>
              <a:ext cx="1589405" cy="1815112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algn="ctr">
                <a:spcBef>
                  <a:spcPts val="340"/>
                </a:spcBef>
                <a:defRPr/>
              </a:pP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Meet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</a:t>
              </a:r>
              <a:r>
                <a:rPr sz="1000" spc="6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at: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97790" algn="ctr">
                <a:spcBef>
                  <a:spcPts val="540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Graduate Studies and  International Affairs</a:t>
              </a:r>
              <a:r>
                <a:rPr sz="1000" spc="-8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Section  Ground Floor,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  <a:r>
                <a:rPr sz="1000" spc="7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8255" algn="ctr">
                <a:spcBef>
                  <a:spcPts val="275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Faculty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Modern Languages  and</a:t>
              </a:r>
              <a:r>
                <a:rPr sz="1000" spc="2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Communication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5080" algn="ctr">
                <a:lnSpc>
                  <a:spcPts val="1240"/>
                </a:lnSpc>
                <a:spcBef>
                  <a:spcPts val="10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Universiti Putra Malaysia  </a:t>
              </a:r>
              <a:endParaRPr lang="en-US" sz="1000" spc="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5080" algn="ctr">
                <a:lnSpc>
                  <a:spcPts val="1240"/>
                </a:lnSpc>
                <a:spcBef>
                  <a:spcPts val="10"/>
                </a:spcBef>
                <a:defRPr/>
              </a:pP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Call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 at: </a:t>
              </a:r>
              <a:r>
                <a:rPr lang="en-US"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+6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0397698702/</a:t>
              </a:r>
              <a:r>
                <a:rPr sz="1000" spc="13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8788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R="145415" algn="ctr">
                <a:lnSpc>
                  <a:spcPts val="1010"/>
                </a:lnSpc>
                <a:spcBef>
                  <a:spcPts val="175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lang="en-US"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mail us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at: 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  <a:hlinkClick r:id="rId12"/>
                </a:rPr>
                <a:t> 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@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up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sz="1000" spc="1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du</a:t>
              </a:r>
              <a:r>
                <a:rPr sz="1000" spc="1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sz="1000" spc="-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object 22">
              <a:extLst>
                <a:ext uri="{FF2B5EF4-FFF2-40B4-BE49-F238E27FC236}">
                  <a16:creationId xmlns:a16="http://schemas.microsoft.com/office/drawing/2014/main" id="{1BED406F-8FA0-ACBB-CB21-3CDDDA50F59E}"/>
                </a:ext>
              </a:extLst>
            </p:cNvPr>
            <p:cNvSpPr txBox="1"/>
            <p:nvPr/>
          </p:nvSpPr>
          <p:spPr>
            <a:xfrm>
              <a:off x="5027105" y="5858983"/>
              <a:ext cx="1677035" cy="894412"/>
            </a:xfrm>
            <a:prstGeom prst="rect">
              <a:avLst/>
            </a:prstGeom>
          </p:spPr>
          <p:txBody>
            <a:bodyPr vert="horz" wrap="square" lIns="0" tIns="18415" rIns="0" bIns="0" rtlCol="0">
              <a:spAutoFit/>
            </a:bodyPr>
            <a:lstStyle/>
            <a:p>
              <a:pPr marL="120650" marR="114935" indent="1270" algn="ctr">
                <a:lnSpc>
                  <a:spcPct val="96000"/>
                </a:lnSpc>
                <a:spcBef>
                  <a:spcPts val="145"/>
                </a:spcBef>
                <a:defRPr/>
              </a:pPr>
              <a:r>
                <a:rPr lang="en-MY"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OR</a:t>
              </a:r>
            </a:p>
            <a:p>
              <a:pPr marL="120650" marR="114935" indent="1270" algn="ctr">
                <a:lnSpc>
                  <a:spcPct val="96000"/>
                </a:lnSpc>
                <a:spcBef>
                  <a:spcPts val="145"/>
                </a:spcBef>
                <a:defRPr/>
              </a:pPr>
              <a:endParaRPr lang="en-MY" sz="800" spc="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0650" marR="114935" indent="1270" algn="ctr">
                <a:lnSpc>
                  <a:spcPct val="96000"/>
                </a:lnSpc>
                <a:spcBef>
                  <a:spcPts val="145"/>
                </a:spcBef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School 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Graduate Studies  Universiti Putra Malaysia  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43400 UPM</a:t>
              </a:r>
              <a:r>
                <a:rPr sz="1000" spc="-13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Serdang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ts val="1145"/>
                </a:lnSpc>
                <a:defRPr/>
              </a:pP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Selangor Darul Ehsan,</a:t>
              </a:r>
              <a:r>
                <a:rPr sz="1000" spc="4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Malaysia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object 23">
              <a:extLst>
                <a:ext uri="{FF2B5EF4-FFF2-40B4-BE49-F238E27FC236}">
                  <a16:creationId xmlns:a16="http://schemas.microsoft.com/office/drawing/2014/main" id="{5F6A7ACE-E22B-26D5-9365-F5FDAB3D34AC}"/>
                </a:ext>
              </a:extLst>
            </p:cNvPr>
            <p:cNvSpPr txBox="1"/>
            <p:nvPr/>
          </p:nvSpPr>
          <p:spPr>
            <a:xfrm>
              <a:off x="5024882" y="6995533"/>
              <a:ext cx="1681480" cy="324961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635" algn="ctr">
                <a:lnSpc>
                  <a:spcPts val="1180"/>
                </a:lnSpc>
                <a:spcBef>
                  <a:spcPts val="95"/>
                </a:spcBef>
                <a:defRPr/>
              </a:pP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Tel:</a:t>
              </a:r>
              <a:r>
                <a:rPr sz="1000" spc="-5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1000" spc="1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+60397694225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12700" marR="5080" algn="ctr">
                <a:lnSpc>
                  <a:spcPts val="1250"/>
                </a:lnSpc>
                <a:spcBef>
                  <a:spcPts val="10"/>
                </a:spcBef>
                <a:defRPr/>
              </a:pPr>
              <a:r>
                <a:rPr lang="en-US"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  <a:r>
                <a:rPr sz="1000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-mail: </a:t>
              </a:r>
              <a:r>
                <a:rPr sz="1000" spc="5" dirty="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sgs@upm.edu.my</a:t>
              </a:r>
              <a:endParaRPr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ACB1FA7B-553B-E231-444D-77A53B0FEE45}"/>
              </a:ext>
            </a:extLst>
          </p:cNvPr>
          <p:cNvSpPr/>
          <p:nvPr/>
        </p:nvSpPr>
        <p:spPr>
          <a:xfrm>
            <a:off x="490486" y="7317833"/>
            <a:ext cx="1219201" cy="347949"/>
          </a:xfrm>
          <a:prstGeom prst="bevel">
            <a:avLst/>
          </a:prstGeom>
          <a:solidFill>
            <a:srgbClr val="00B3B8"/>
          </a:solidFill>
          <a:ln>
            <a:solidFill>
              <a:srgbClr val="00206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200" b="1" dirty="0">
                <a:solidFill>
                  <a:srgbClr val="2A3547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Apply</a:t>
            </a:r>
            <a:endParaRPr lang="en-MY" sz="1200" b="1" dirty="0">
              <a:solidFill>
                <a:srgbClr val="2A354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1868</TotalTime>
  <Words>2387</Words>
  <Application>Microsoft Office PowerPoint</Application>
  <PresentationFormat>A4 Paper (210x297 mm)</PresentationFormat>
  <Paragraphs>443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2_Office Theme</vt:lpstr>
      <vt:lpstr>1_Office Theme</vt:lpstr>
      <vt:lpstr>5_Office Theme</vt:lpstr>
      <vt:lpstr>6_Office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MASTER OF APPLIED LINGUISTICS</vt:lpstr>
      <vt:lpstr>MASTER OF WORLD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fbmk_adila</dc:creator>
  <cp:lastModifiedBy>PUTERI NURASIKIN BINTI  NASARUDIN</cp:lastModifiedBy>
  <cp:revision>76</cp:revision>
  <cp:lastPrinted>2022-08-15T00:25:45Z</cp:lastPrinted>
  <dcterms:created xsi:type="dcterms:W3CDTF">2021-03-26T07:03:00Z</dcterms:created>
  <dcterms:modified xsi:type="dcterms:W3CDTF">2022-08-30T01:00:50Z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F6DEC98E79564F2B87D459F772716F9C</vt:lpwstr>
  </property>
  <property fmtid="{D5CDD505-2E9C-101B-9397-08002B2CF9AE}" pid="3" name="KSOProductBuildVer">
    <vt:lpwstr>1033-11.2.0.11191</vt:lpwstr>
  </property>
</Properties>
</file>